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57" r:id="rId3"/>
    <p:sldId id="263" r:id="rId4"/>
    <p:sldId id="258" r:id="rId5"/>
    <p:sldId id="298" r:id="rId6"/>
    <p:sldId id="299" r:id="rId7"/>
    <p:sldId id="300" r:id="rId8"/>
    <p:sldId id="301" r:id="rId9"/>
    <p:sldId id="259" r:id="rId10"/>
    <p:sldId id="302" r:id="rId11"/>
    <p:sldId id="303" r:id="rId12"/>
    <p:sldId id="304" r:id="rId13"/>
    <p:sldId id="305" r:id="rId14"/>
    <p:sldId id="306" r:id="rId15"/>
    <p:sldId id="308" r:id="rId16"/>
    <p:sldId id="309" r:id="rId17"/>
    <p:sldId id="310" r:id="rId18"/>
    <p:sldId id="311" r:id="rId19"/>
    <p:sldId id="312" r:id="rId20"/>
    <p:sldId id="268" r:id="rId21"/>
    <p:sldId id="274" r:id="rId22"/>
    <p:sldId id="278" r:id="rId23"/>
  </p:sldIdLst>
  <p:sldSz cx="9144000" cy="5143500" type="screen16x9"/>
  <p:notesSz cx="6858000" cy="9144000"/>
  <p:embeddedFontLst>
    <p:embeddedFont>
      <p:font typeface="Advent Pro SemiBold" panose="020B060402020202020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Livvic Light" panose="020B0604020202020204" pitchFamily="2" charset="0"/>
      <p:regular r:id="rId39"/>
    </p:embeddedFont>
    <p:embeddedFont>
      <p:font typeface="Maven Pro" panose="020B0604020202020204" charset="0"/>
      <p:regular r:id="rId40"/>
      <p:bold r:id="rId41"/>
    </p:embeddedFont>
    <p:embeddedFont>
      <p:font typeface="Nunito Light" panose="020B0604020202020204" pitchFamily="2" charset="0"/>
      <p:regular r:id="rId42"/>
      <p:italic r:id="rId43"/>
    </p:embeddedFont>
    <p:embeddedFont>
      <p:font typeface="Share Tech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3"/>
    <a:srgbClr val="00CFCC"/>
    <a:srgbClr val="E898AC"/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5B0852-A557-4931-9056-94FC078D19E3}">
  <a:tblStyle styleId="{0B5B0852-A557-4931-9056-94FC078D19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34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24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26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26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81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817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00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703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940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7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0e1a7781e_1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0e1a7781e_1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12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94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857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499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481483" y="2804488"/>
            <a:ext cx="418103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TUGAS AKHIR PRAKTIKUM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ALGORITMA DAN STRUKTUR DATA</a:t>
            </a:r>
            <a:endParaRPr sz="160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211131" y="751888"/>
            <a:ext cx="672173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PENGOLAHAN  </a:t>
            </a:r>
            <a:r>
              <a:rPr lang="en" dirty="0">
                <a:solidFill>
                  <a:schemeClr val="accent2"/>
                </a:solidFill>
              </a:rPr>
              <a:t>DATABASE</a:t>
            </a:r>
            <a:r>
              <a:rPr lang="en" dirty="0"/>
              <a:t> MINIMARKET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62742" y="3294771"/>
            <a:ext cx="7629804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 login dan market adalah sebuah struktur dengan tipe data yang disesuaikan (ada string, int, dll). </a:t>
            </a:r>
            <a:r>
              <a:rPr lang="en-US" dirty="0"/>
              <a:t>B</a:t>
            </a:r>
            <a:r>
              <a:rPr lang="en" dirty="0"/>
              <a:t>isa pula variabel pointer. Yang mana tiap – tiap node akan memiliki semua tipe data tersebut.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" t="13603" r="26292" b="15169"/>
          <a:stretch/>
        </p:blipFill>
        <p:spPr>
          <a:xfrm>
            <a:off x="668250" y="1409810"/>
            <a:ext cx="3700274" cy="1756881"/>
          </a:xfrm>
          <a:prstGeom prst="rect">
            <a:avLst/>
          </a:prstGeom>
        </p:spPr>
      </p:pic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r="15634"/>
          <a:stretch/>
        </p:blipFill>
        <p:spPr>
          <a:xfrm>
            <a:off x="4637134" y="1140597"/>
            <a:ext cx="3667327" cy="2295306"/>
          </a:xfrm>
          <a:prstGeom prst="rect">
            <a:avLst/>
          </a:prstGeom>
        </p:spPr>
      </p:pic>
      <p:sp>
        <p:nvSpPr>
          <p:cNvPr id="57" name="Google Shape;507;p28"/>
          <p:cNvSpPr txBox="1">
            <a:spLocks noGrp="1"/>
          </p:cNvSpPr>
          <p:nvPr>
            <p:ph type="ctrTitle"/>
          </p:nvPr>
        </p:nvSpPr>
        <p:spPr>
          <a:xfrm>
            <a:off x="200058" y="629356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STRUCT LOGIN DAN MARKET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6826962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6024" y="771896"/>
            <a:ext cx="8130957" cy="4258538"/>
            <a:chOff x="449604" y="551178"/>
            <a:chExt cx="8130957" cy="42585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0" t="7754" r="20122" b="6951"/>
            <a:stretch/>
          </p:blipFill>
          <p:spPr>
            <a:xfrm>
              <a:off x="449604" y="864917"/>
              <a:ext cx="3613509" cy="3219855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245" y="551178"/>
              <a:ext cx="4598316" cy="4258538"/>
            </a:xfrm>
            <a:prstGeom prst="rect">
              <a:avLst/>
            </a:prstGeom>
          </p:spPr>
        </p:pic>
      </p:grpSp>
      <p:sp>
        <p:nvSpPr>
          <p:cNvPr id="37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PADA FITUR LOGIN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0174830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22778" y="1209512"/>
            <a:ext cx="7343611" cy="3086798"/>
            <a:chOff x="581343" y="716717"/>
            <a:chExt cx="7343611" cy="30867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" r="38511"/>
            <a:stretch/>
          </p:blipFill>
          <p:spPr>
            <a:xfrm>
              <a:off x="581343" y="716717"/>
              <a:ext cx="3351338" cy="301870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2" r="32234"/>
            <a:stretch/>
          </p:blipFill>
          <p:spPr>
            <a:xfrm>
              <a:off x="4056434" y="716717"/>
              <a:ext cx="3868520" cy="3086798"/>
            </a:xfrm>
            <a:prstGeom prst="rect">
              <a:avLst/>
            </a:prstGeom>
          </p:spPr>
        </p:pic>
      </p:grpSp>
      <p:sp>
        <p:nvSpPr>
          <p:cNvPr id="16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KAPITAL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54974426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1" t="12482" r="48481" b="12813"/>
          <a:stretch/>
        </p:blipFill>
        <p:spPr>
          <a:xfrm>
            <a:off x="1575433" y="1324138"/>
            <a:ext cx="2704288" cy="2677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13669" r="55851" b="14796"/>
          <a:stretch/>
        </p:blipFill>
        <p:spPr>
          <a:xfrm>
            <a:off x="3342187" y="1955998"/>
            <a:ext cx="2516452" cy="2704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5" t="19006" r="40851" b="18183"/>
          <a:stretch/>
        </p:blipFill>
        <p:spPr>
          <a:xfrm>
            <a:off x="4957799" y="1237745"/>
            <a:ext cx="2937125" cy="1517514"/>
          </a:xfrm>
          <a:prstGeom prst="rect">
            <a:avLst/>
          </a:prstGeom>
        </p:spPr>
      </p:pic>
      <p:sp>
        <p:nvSpPr>
          <p:cNvPr id="15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EKSTRA DAN LOADING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00318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200058" y="339429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/>
              <a:t>FUNGSI ADD DAN DELETE</a:t>
            </a:r>
            <a:endParaRPr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754593" y="981211"/>
            <a:ext cx="7660677" cy="4096493"/>
            <a:chOff x="533876" y="658196"/>
            <a:chExt cx="7660677" cy="40964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76" y="761533"/>
              <a:ext cx="3906450" cy="325216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1" t="13357" r="52224" b="13017"/>
            <a:stretch/>
          </p:blipFill>
          <p:spPr>
            <a:xfrm>
              <a:off x="3159191" y="658196"/>
              <a:ext cx="2382640" cy="2502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6" r="58656" b="17306"/>
            <a:stretch/>
          </p:blipFill>
          <p:spPr>
            <a:xfrm>
              <a:off x="1856480" y="1426836"/>
              <a:ext cx="2356256" cy="259459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4972" y="1789793"/>
              <a:ext cx="4012493" cy="2964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848" y="981211"/>
              <a:ext cx="3511705" cy="3471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45014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0" y="427817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dirty="0"/>
              <a:t>FUNGSI SEARCH</a:t>
            </a:r>
            <a:endParaRPr sz="40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6735" y="815732"/>
            <a:ext cx="7903826" cy="4101417"/>
            <a:chOff x="644822" y="716717"/>
            <a:chExt cx="7100161" cy="36843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22" y="745932"/>
              <a:ext cx="3478121" cy="365516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446" y="716717"/>
              <a:ext cx="3584537" cy="3655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99005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5278" y="1137466"/>
            <a:ext cx="8370838" cy="3373066"/>
            <a:chOff x="268117" y="885217"/>
            <a:chExt cx="8370838" cy="33730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17" y="885217"/>
              <a:ext cx="5067786" cy="337306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169" y="885217"/>
              <a:ext cx="5067786" cy="3373066"/>
            </a:xfrm>
            <a:prstGeom prst="rect">
              <a:avLst/>
            </a:prstGeom>
          </p:spPr>
        </p:pic>
      </p:grpSp>
      <p:sp>
        <p:nvSpPr>
          <p:cNvPr id="15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TAMBAH &amp; KURANGI STOK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98360225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2702" y="605525"/>
            <a:ext cx="7195505" cy="4525247"/>
            <a:chOff x="627936" y="449787"/>
            <a:chExt cx="7195505" cy="45252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36" y="449788"/>
              <a:ext cx="3749489" cy="452524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989" y="449787"/>
              <a:ext cx="3749452" cy="4525200"/>
            </a:xfrm>
            <a:prstGeom prst="rect">
              <a:avLst/>
            </a:prstGeom>
          </p:spPr>
        </p:pic>
      </p:grpSp>
      <p:sp>
        <p:nvSpPr>
          <p:cNvPr id="15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SORTING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47560565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59758" y="753385"/>
            <a:ext cx="6735166" cy="4296145"/>
            <a:chOff x="771771" y="410875"/>
            <a:chExt cx="6735166" cy="42961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771" y="497375"/>
              <a:ext cx="4873905" cy="42096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6688" y="410875"/>
              <a:ext cx="3890249" cy="4209645"/>
            </a:xfrm>
            <a:prstGeom prst="rect">
              <a:avLst/>
            </a:prstGeom>
          </p:spPr>
        </p:pic>
      </p:grpSp>
      <p:sp>
        <p:nvSpPr>
          <p:cNvPr id="16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FUNGSI CETAK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5611084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648" y="711330"/>
            <a:ext cx="8242672" cy="4294638"/>
            <a:chOff x="290259" y="574695"/>
            <a:chExt cx="8242672" cy="42946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59" y="801861"/>
              <a:ext cx="4121336" cy="223710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786" y="574695"/>
              <a:ext cx="4121336" cy="223710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19" y="2624570"/>
              <a:ext cx="4121336" cy="223710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968" y="1782383"/>
              <a:ext cx="4121336" cy="223710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741" y="2632226"/>
              <a:ext cx="4121336" cy="22371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595" y="1459422"/>
              <a:ext cx="4121336" cy="2237107"/>
            </a:xfrm>
            <a:prstGeom prst="rect">
              <a:avLst/>
            </a:prstGeom>
          </p:spPr>
        </p:pic>
      </p:grp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200037" y="375708"/>
            <a:ext cx="85019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GB" sz="4000" dirty="0"/>
              <a:t>INTERFACE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04852147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496735" y="827013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NAMA ANGGOTA KELOMPOK : </a:t>
            </a:r>
            <a:endParaRPr sz="32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562683" y="1559051"/>
            <a:ext cx="4683494" cy="370357"/>
          </a:xfrm>
          <a:prstGeom prst="roundRect">
            <a:avLst>
              <a:gd name="adj" fmla="val 50000"/>
            </a:avLst>
          </a:prstGeom>
          <a:solidFill>
            <a:srgbClr val="002845"/>
          </a:solidFill>
          <a:ln w="38100">
            <a:solidFill>
              <a:srgbClr val="00CF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latin typeface="Share Tech" panose="020B0604020202020204" charset="0"/>
                <a:cs typeface="Poppins SemiBold" panose="00000700000000000000" pitchFamily="2" charset="0"/>
              </a:rPr>
              <a:t>1. AKHMAL RIVALDI 		(065121101)</a:t>
            </a:r>
            <a:endParaRPr lang="en-US" sz="1800" dirty="0">
              <a:latin typeface="Share Tech" panose="020B0604020202020204" charset="0"/>
              <a:cs typeface="Poppins SemiBold" panose="00000700000000000000" pitchFamily="2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62683" y="2063944"/>
            <a:ext cx="4683494" cy="370357"/>
          </a:xfrm>
          <a:prstGeom prst="roundRect">
            <a:avLst>
              <a:gd name="adj" fmla="val 50000"/>
            </a:avLst>
          </a:prstGeom>
          <a:solidFill>
            <a:srgbClr val="002845"/>
          </a:solidFill>
          <a:ln w="38100">
            <a:solidFill>
              <a:srgbClr val="00CF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latin typeface="Share Tech" panose="020B0604020202020204" charset="0"/>
                <a:cs typeface="Poppins SemiBold" panose="00000700000000000000" pitchFamily="2" charset="0"/>
              </a:rPr>
              <a:t>2. FATHUR PAKAPRADANA S 	(065121103)</a:t>
            </a:r>
            <a:endParaRPr lang="en-US" sz="1800" dirty="0">
              <a:latin typeface="Share Tech" panose="020B0604020202020204" charset="0"/>
              <a:cs typeface="Poppins SemiBold" panose="00000700000000000000" pitchFamily="2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62683" y="2554480"/>
            <a:ext cx="4683494" cy="370357"/>
          </a:xfrm>
          <a:prstGeom prst="roundRect">
            <a:avLst>
              <a:gd name="adj" fmla="val 50000"/>
            </a:avLst>
          </a:prstGeom>
          <a:solidFill>
            <a:srgbClr val="002845"/>
          </a:solidFill>
          <a:ln w="38100">
            <a:solidFill>
              <a:srgbClr val="00CF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latin typeface="Share Tech" panose="020B0604020202020204" charset="0"/>
                <a:cs typeface="Poppins SemiBold" panose="00000700000000000000" pitchFamily="2" charset="0"/>
              </a:rPr>
              <a:t>3. FERI FEBRIANSYAH 	(065121091)</a:t>
            </a:r>
            <a:endParaRPr lang="en-US" sz="1800" dirty="0">
              <a:latin typeface="Share Tech" panose="020B0604020202020204" charset="0"/>
              <a:cs typeface="Poppins SemiBold" panose="00000700000000000000" pitchFamily="2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62683" y="3041988"/>
            <a:ext cx="4683494" cy="370357"/>
          </a:xfrm>
          <a:prstGeom prst="roundRect">
            <a:avLst>
              <a:gd name="adj" fmla="val 50000"/>
            </a:avLst>
          </a:prstGeom>
          <a:solidFill>
            <a:srgbClr val="002845"/>
          </a:solidFill>
          <a:ln w="38100">
            <a:solidFill>
              <a:srgbClr val="00CF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latin typeface="Share Tech" panose="020B0604020202020204" charset="0"/>
                <a:cs typeface="Poppins SemiBold" panose="00000700000000000000" pitchFamily="2" charset="0"/>
              </a:rPr>
              <a:t>4. M. BAYU FADAYAN 	(065121100)</a:t>
            </a:r>
            <a:endParaRPr lang="en-US" sz="1800" dirty="0">
              <a:latin typeface="Share Tech" panose="020B0604020202020204" charset="0"/>
              <a:cs typeface="Poppins SemiBold" panose="00000700000000000000" pitchFamily="2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62683" y="3537443"/>
            <a:ext cx="4683494" cy="370357"/>
          </a:xfrm>
          <a:prstGeom prst="roundRect">
            <a:avLst>
              <a:gd name="adj" fmla="val 50000"/>
            </a:avLst>
          </a:prstGeom>
          <a:solidFill>
            <a:srgbClr val="002845"/>
          </a:solidFill>
          <a:ln w="38100">
            <a:solidFill>
              <a:srgbClr val="00CFCC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>
                <a:latin typeface="Share Tech" panose="020B0604020202020204" charset="0"/>
                <a:cs typeface="Poppins SemiBold" panose="00000700000000000000" pitchFamily="2" charset="0"/>
              </a:rPr>
              <a:t>5. RAFLY RAHMAT AMTIAR 	(065121107)</a:t>
            </a:r>
            <a:endParaRPr lang="en-US" sz="1800" dirty="0">
              <a:latin typeface="Share Tech" panose="020B0604020202020204" charset="0"/>
              <a:cs typeface="Poppins SemiBold" panose="00000700000000000000" pitchFamily="2" charset="0"/>
            </a:endParaRPr>
          </a:p>
        </p:txBody>
      </p:sp>
      <p:grpSp>
        <p:nvGrpSpPr>
          <p:cNvPr id="41" name="Grupo 1">
            <a:extLst>
              <a:ext uri="{FF2B5EF4-FFF2-40B4-BE49-F238E27FC236}">
                <a16:creationId xmlns:a16="http://schemas.microsoft.com/office/drawing/2014/main" id="{9949176B-31D9-2A41-BD93-3E21ED4B466D}"/>
              </a:ext>
            </a:extLst>
          </p:cNvPr>
          <p:cNvGrpSpPr/>
          <p:nvPr/>
        </p:nvGrpSpPr>
        <p:grpSpPr>
          <a:xfrm>
            <a:off x="5787315" y="1097723"/>
            <a:ext cx="2868487" cy="4045777"/>
            <a:chOff x="996049" y="1552369"/>
            <a:chExt cx="485510" cy="684774"/>
          </a:xfrm>
        </p:grpSpPr>
        <p:sp>
          <p:nvSpPr>
            <p:cNvPr id="42" name="Google Shape;902;p46"/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903;p46"/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904;p46"/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905;p46"/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906;p46"/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907;p46"/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8;p46"/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9;p46"/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10;p46"/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11;p46"/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12;p46"/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913;p46"/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914;p46"/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46"/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46"/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46"/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46"/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46"/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46"/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46"/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46"/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46"/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46"/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46"/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46"/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301558" y="1126747"/>
            <a:ext cx="8540884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</a:t>
            </a:r>
            <a:br>
              <a:rPr lang="en" dirty="0"/>
            </a:br>
            <a:r>
              <a:rPr lang="en" dirty="0">
                <a:solidFill>
                  <a:srgbClr val="E898AC"/>
                </a:solidFill>
              </a:rPr>
              <a:t>RUNNING PROGRAM</a:t>
            </a:r>
            <a:endParaRPr dirty="0">
              <a:solidFill>
                <a:srgbClr val="E898A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 rotWithShape="1">
          <a:blip r:embed="rId3"/>
          <a:srcRect l="17010" t="11766" r="48564" b="21672"/>
          <a:stretch/>
        </p:blipFill>
        <p:spPr bwMode="auto">
          <a:xfrm>
            <a:off x="830637" y="783974"/>
            <a:ext cx="3116445" cy="3387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17011" t="12134" r="49249" b="22007"/>
          <a:stretch/>
        </p:blipFill>
        <p:spPr bwMode="auto">
          <a:xfrm>
            <a:off x="2873446" y="1464909"/>
            <a:ext cx="3087261" cy="3387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/>
          <a:srcRect l="17400" t="11904" r="48235" b="21434"/>
          <a:stretch/>
        </p:blipFill>
        <p:spPr bwMode="auto">
          <a:xfrm>
            <a:off x="5130263" y="560238"/>
            <a:ext cx="3106717" cy="3387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/>
          <a:srcRect l="16809" t="12103" r="50825" b="54682"/>
          <a:stretch/>
        </p:blipFill>
        <p:spPr bwMode="auto">
          <a:xfrm>
            <a:off x="3454038" y="3172237"/>
            <a:ext cx="2999713" cy="1730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Google Shape;507;p28"/>
          <p:cNvSpPr txBox="1">
            <a:spLocks/>
          </p:cNvSpPr>
          <p:nvPr/>
        </p:nvSpPr>
        <p:spPr>
          <a:xfrm>
            <a:off x="168166" y="221114"/>
            <a:ext cx="63788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80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Share Tech"/>
              <a:buNone/>
              <a:defRPr sz="1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l"/>
            <a:r>
              <a:rPr lang="en-GB" sz="4000" dirty="0">
                <a:solidFill>
                  <a:schemeClr val="bg1"/>
                </a:solidFill>
              </a:rPr>
              <a:t>RUNNING PROGRAM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05051" y="4065775"/>
            <a:ext cx="4250987" cy="651753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upo 12">
            <a:extLst>
              <a:ext uri="{FF2B5EF4-FFF2-40B4-BE49-F238E27FC236}">
                <a16:creationId xmlns:a16="http://schemas.microsoft.com/office/drawing/2014/main" id="{5CBB4691-7B3E-6C47-9912-8CBF78A5DAFD}"/>
              </a:ext>
            </a:extLst>
          </p:cNvPr>
          <p:cNvGrpSpPr/>
          <p:nvPr/>
        </p:nvGrpSpPr>
        <p:grpSpPr>
          <a:xfrm>
            <a:off x="2086582" y="329768"/>
            <a:ext cx="4494179" cy="4459112"/>
            <a:chOff x="2352886" y="3223710"/>
            <a:chExt cx="689484" cy="684104"/>
          </a:xfrm>
        </p:grpSpPr>
        <p:sp>
          <p:nvSpPr>
            <p:cNvPr id="27" name="Google Shape;1115;p46"/>
            <p:cNvSpPr/>
            <p:nvPr/>
          </p:nvSpPr>
          <p:spPr>
            <a:xfrm>
              <a:off x="2671578" y="3223710"/>
              <a:ext cx="322245" cy="427853"/>
            </a:xfrm>
            <a:custGeom>
              <a:avLst/>
              <a:gdLst/>
              <a:ahLst/>
              <a:cxnLst/>
              <a:rect l="l" t="t" r="r" b="b"/>
              <a:pathLst>
                <a:path w="3222446" h="4278528" extrusionOk="0">
                  <a:moveTo>
                    <a:pt x="1610514" y="4278529"/>
                  </a:moveTo>
                  <a:cubicBezTo>
                    <a:pt x="-1531820" y="230636"/>
                    <a:pt x="741101" y="-1231103"/>
                    <a:pt x="1611443" y="1140390"/>
                  </a:cubicBezTo>
                  <a:cubicBezTo>
                    <a:pt x="2481785" y="-226564"/>
                    <a:pt x="4754705" y="3861287"/>
                    <a:pt x="1610514" y="427852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16;p46"/>
            <p:cNvSpPr/>
            <p:nvPr/>
          </p:nvSpPr>
          <p:spPr>
            <a:xfrm>
              <a:off x="2641942" y="3260777"/>
              <a:ext cx="322245" cy="427853"/>
            </a:xfrm>
            <a:custGeom>
              <a:avLst/>
              <a:gdLst/>
              <a:ahLst/>
              <a:cxnLst/>
              <a:rect l="l" t="t" r="r" b="b"/>
              <a:pathLst>
                <a:path w="3222446" h="4278528" extrusionOk="0">
                  <a:moveTo>
                    <a:pt x="1610514" y="4278529"/>
                  </a:moveTo>
                  <a:cubicBezTo>
                    <a:pt x="-1531820" y="230636"/>
                    <a:pt x="741101" y="-1231103"/>
                    <a:pt x="1611443" y="1140389"/>
                  </a:cubicBezTo>
                  <a:cubicBezTo>
                    <a:pt x="2481785" y="-226564"/>
                    <a:pt x="4754705" y="3861287"/>
                    <a:pt x="1610514" y="427852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17;p46"/>
            <p:cNvSpPr/>
            <p:nvPr/>
          </p:nvSpPr>
          <p:spPr>
            <a:xfrm>
              <a:off x="2404193" y="3508860"/>
              <a:ext cx="77653" cy="105892"/>
            </a:xfrm>
            <a:custGeom>
              <a:avLst/>
              <a:gdLst/>
              <a:ahLst/>
              <a:cxnLst/>
              <a:rect l="l" t="t" r="r" b="b"/>
              <a:pathLst>
                <a:path w="776527" h="1058917" extrusionOk="0">
                  <a:moveTo>
                    <a:pt x="388264" y="14002"/>
                  </a:moveTo>
                  <a:cubicBezTo>
                    <a:pt x="443995" y="45597"/>
                    <a:pt x="488580" y="123656"/>
                    <a:pt x="488580" y="187775"/>
                  </a:cubicBezTo>
                  <a:lnTo>
                    <a:pt x="488580" y="471202"/>
                  </a:lnTo>
                  <a:lnTo>
                    <a:pt x="676210" y="578997"/>
                  </a:lnTo>
                  <a:cubicBezTo>
                    <a:pt x="731942" y="610593"/>
                    <a:pt x="776527" y="688651"/>
                    <a:pt x="776527" y="752770"/>
                  </a:cubicBezTo>
                  <a:cubicBezTo>
                    <a:pt x="776527" y="816890"/>
                    <a:pt x="731942" y="842910"/>
                    <a:pt x="676210" y="811315"/>
                  </a:cubicBezTo>
                  <a:lnTo>
                    <a:pt x="488580" y="703519"/>
                  </a:lnTo>
                  <a:lnTo>
                    <a:pt x="488580" y="986946"/>
                  </a:lnTo>
                  <a:cubicBezTo>
                    <a:pt x="488580" y="1051066"/>
                    <a:pt x="443995" y="1077085"/>
                    <a:pt x="388264" y="1045490"/>
                  </a:cubicBezTo>
                  <a:cubicBezTo>
                    <a:pt x="332532" y="1013895"/>
                    <a:pt x="287947" y="935836"/>
                    <a:pt x="287947" y="871717"/>
                  </a:cubicBezTo>
                  <a:lnTo>
                    <a:pt x="287947" y="588290"/>
                  </a:lnTo>
                  <a:lnTo>
                    <a:pt x="100317" y="480495"/>
                  </a:lnTo>
                  <a:cubicBezTo>
                    <a:pt x="44585" y="448900"/>
                    <a:pt x="0" y="370841"/>
                    <a:pt x="0" y="306722"/>
                  </a:cubicBezTo>
                  <a:cubicBezTo>
                    <a:pt x="0" y="242602"/>
                    <a:pt x="44585" y="216583"/>
                    <a:pt x="100317" y="248178"/>
                  </a:cubicBezTo>
                  <a:lnTo>
                    <a:pt x="287947" y="355973"/>
                  </a:lnTo>
                  <a:lnTo>
                    <a:pt x="287947" y="72546"/>
                  </a:lnTo>
                  <a:cubicBezTo>
                    <a:pt x="287947" y="7497"/>
                    <a:pt x="332532" y="-18522"/>
                    <a:pt x="388264" y="1400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18;p46"/>
            <p:cNvSpPr/>
            <p:nvPr/>
          </p:nvSpPr>
          <p:spPr>
            <a:xfrm>
              <a:off x="2519217" y="3480695"/>
              <a:ext cx="173604" cy="422074"/>
            </a:xfrm>
            <a:custGeom>
              <a:avLst/>
              <a:gdLst/>
              <a:ahLst/>
              <a:cxnLst/>
              <a:rect l="l" t="t" r="r" b="b"/>
              <a:pathLst>
                <a:path w="1736039" h="4220736" extrusionOk="0">
                  <a:moveTo>
                    <a:pt x="0" y="0"/>
                  </a:moveTo>
                  <a:lnTo>
                    <a:pt x="1736039" y="1002680"/>
                  </a:lnTo>
                  <a:lnTo>
                    <a:pt x="1736039" y="4220737"/>
                  </a:lnTo>
                  <a:lnTo>
                    <a:pt x="0" y="32171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19;p46"/>
            <p:cNvSpPr/>
            <p:nvPr/>
          </p:nvSpPr>
          <p:spPr>
            <a:xfrm>
              <a:off x="2536258" y="3671128"/>
              <a:ext cx="139422" cy="93113"/>
            </a:xfrm>
            <a:custGeom>
              <a:avLst/>
              <a:gdLst/>
              <a:ahLst/>
              <a:cxnLst/>
              <a:rect l="l" t="t" r="r" b="b"/>
              <a:pathLst>
                <a:path w="1394218" h="931126" extrusionOk="0">
                  <a:moveTo>
                    <a:pt x="0" y="0"/>
                  </a:moveTo>
                  <a:lnTo>
                    <a:pt x="1394219" y="804746"/>
                  </a:lnTo>
                  <a:lnTo>
                    <a:pt x="1394219" y="931127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20;p46"/>
            <p:cNvSpPr/>
            <p:nvPr/>
          </p:nvSpPr>
          <p:spPr>
            <a:xfrm>
              <a:off x="2545983" y="3701060"/>
              <a:ext cx="119916" cy="81868"/>
            </a:xfrm>
            <a:custGeom>
              <a:avLst/>
              <a:gdLst/>
              <a:ahLst/>
              <a:cxnLst/>
              <a:rect l="l" t="t" r="r" b="b"/>
              <a:pathLst>
                <a:path w="1199158" h="818685" extrusionOk="0">
                  <a:moveTo>
                    <a:pt x="0" y="0"/>
                  </a:moveTo>
                  <a:lnTo>
                    <a:pt x="1199158" y="692305"/>
                  </a:lnTo>
                  <a:lnTo>
                    <a:pt x="1199158" y="818686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21;p46"/>
            <p:cNvSpPr/>
            <p:nvPr/>
          </p:nvSpPr>
          <p:spPr>
            <a:xfrm>
              <a:off x="2476060" y="3691978"/>
              <a:ext cx="120752" cy="105751"/>
            </a:xfrm>
            <a:custGeom>
              <a:avLst/>
              <a:gdLst/>
              <a:ahLst/>
              <a:cxnLst/>
              <a:rect l="l" t="t" r="r" b="b"/>
              <a:pathLst>
                <a:path w="1207518" h="1057507" extrusionOk="0">
                  <a:moveTo>
                    <a:pt x="1207518" y="697880"/>
                  </a:moveTo>
                  <a:lnTo>
                    <a:pt x="0" y="0"/>
                  </a:lnTo>
                  <a:lnTo>
                    <a:pt x="0" y="359627"/>
                  </a:lnTo>
                  <a:lnTo>
                    <a:pt x="1207518" y="1057507"/>
                  </a:lnTo>
                  <a:lnTo>
                    <a:pt x="1207518" y="69788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22;p46"/>
            <p:cNvSpPr/>
            <p:nvPr/>
          </p:nvSpPr>
          <p:spPr>
            <a:xfrm>
              <a:off x="2585250" y="3564606"/>
              <a:ext cx="40313" cy="61146"/>
            </a:xfrm>
            <a:custGeom>
              <a:avLst/>
              <a:gdLst/>
              <a:ahLst/>
              <a:cxnLst/>
              <a:rect l="l" t="t" r="r" b="b"/>
              <a:pathLst>
                <a:path w="403125" h="611464" extrusionOk="0">
                  <a:moveTo>
                    <a:pt x="403125" y="423285"/>
                  </a:moveTo>
                  <a:cubicBezTo>
                    <a:pt x="403125" y="579402"/>
                    <a:pt x="313026" y="652814"/>
                    <a:pt x="201563" y="587765"/>
                  </a:cubicBezTo>
                  <a:cubicBezTo>
                    <a:pt x="90100" y="522716"/>
                    <a:pt x="0" y="344297"/>
                    <a:pt x="0" y="188180"/>
                  </a:cubicBezTo>
                  <a:cubicBezTo>
                    <a:pt x="0" y="32063"/>
                    <a:pt x="90100" y="-41350"/>
                    <a:pt x="201563" y="23699"/>
                  </a:cubicBezTo>
                  <a:cubicBezTo>
                    <a:pt x="313026" y="88748"/>
                    <a:pt x="403125" y="267167"/>
                    <a:pt x="403125" y="423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23;p46"/>
            <p:cNvSpPr/>
            <p:nvPr/>
          </p:nvSpPr>
          <p:spPr>
            <a:xfrm>
              <a:off x="2570014" y="3631536"/>
              <a:ext cx="70782" cy="72390"/>
            </a:xfrm>
            <a:custGeom>
              <a:avLst/>
              <a:gdLst/>
              <a:ahLst/>
              <a:cxnLst/>
              <a:rect l="l" t="t" r="r" b="b"/>
              <a:pathLst>
                <a:path w="707821" h="723905" extrusionOk="0">
                  <a:moveTo>
                    <a:pt x="354375" y="42050"/>
                  </a:moveTo>
                  <a:cubicBezTo>
                    <a:pt x="175105" y="-62957"/>
                    <a:pt x="27417" y="35545"/>
                    <a:pt x="480" y="261357"/>
                  </a:cubicBezTo>
                  <a:cubicBezTo>
                    <a:pt x="-4165" y="300387"/>
                    <a:pt x="25559" y="352426"/>
                    <a:pt x="61784" y="372870"/>
                  </a:cubicBezTo>
                  <a:lnTo>
                    <a:pt x="646037" y="714840"/>
                  </a:lnTo>
                  <a:cubicBezTo>
                    <a:pt x="682263" y="736213"/>
                    <a:pt x="711987" y="718557"/>
                    <a:pt x="707342" y="674882"/>
                  </a:cubicBezTo>
                  <a:cubicBezTo>
                    <a:pt x="682263" y="417475"/>
                    <a:pt x="533645" y="146128"/>
                    <a:pt x="354375" y="420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24;p46"/>
            <p:cNvSpPr/>
            <p:nvPr/>
          </p:nvSpPr>
          <p:spPr>
            <a:xfrm>
              <a:off x="2735375" y="3604036"/>
              <a:ext cx="276522" cy="303778"/>
            </a:xfrm>
            <a:custGeom>
              <a:avLst/>
              <a:gdLst/>
              <a:ahLst/>
              <a:cxnLst/>
              <a:rect l="l" t="t" r="r" b="b"/>
              <a:pathLst>
                <a:path w="2765216" h="3037777" extrusionOk="0">
                  <a:moveTo>
                    <a:pt x="2765216" y="1596483"/>
                  </a:moveTo>
                  <a:lnTo>
                    <a:pt x="0" y="0"/>
                  </a:lnTo>
                  <a:lnTo>
                    <a:pt x="0" y="1441295"/>
                  </a:lnTo>
                  <a:lnTo>
                    <a:pt x="2765216" y="3037778"/>
                  </a:lnTo>
                  <a:lnTo>
                    <a:pt x="2765216" y="15964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25;p46"/>
            <p:cNvSpPr/>
            <p:nvPr/>
          </p:nvSpPr>
          <p:spPr>
            <a:xfrm>
              <a:off x="2824931" y="3706805"/>
              <a:ext cx="79603" cy="58637"/>
            </a:xfrm>
            <a:custGeom>
              <a:avLst/>
              <a:gdLst/>
              <a:ahLst/>
              <a:cxnLst/>
              <a:rect l="l" t="t" r="r" b="b"/>
              <a:pathLst>
                <a:path w="796033" h="586368" extrusionOk="0">
                  <a:moveTo>
                    <a:pt x="0" y="0"/>
                  </a:moveTo>
                  <a:lnTo>
                    <a:pt x="796033" y="459988"/>
                  </a:lnTo>
                  <a:lnTo>
                    <a:pt x="796033" y="586368"/>
                  </a:lnTo>
                  <a:lnTo>
                    <a:pt x="0" y="12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26;p46"/>
            <p:cNvSpPr/>
            <p:nvPr/>
          </p:nvSpPr>
          <p:spPr>
            <a:xfrm>
              <a:off x="2824931" y="3730991"/>
              <a:ext cx="162458" cy="106401"/>
            </a:xfrm>
            <a:custGeom>
              <a:avLst/>
              <a:gdLst/>
              <a:ahLst/>
              <a:cxnLst/>
              <a:rect l="l" t="t" r="r" b="b"/>
              <a:pathLst>
                <a:path w="1624576" h="1064012" extrusionOk="0">
                  <a:moveTo>
                    <a:pt x="0" y="0"/>
                  </a:moveTo>
                  <a:lnTo>
                    <a:pt x="1624576" y="937632"/>
                  </a:lnTo>
                  <a:lnTo>
                    <a:pt x="1624576" y="1064012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27;p46"/>
            <p:cNvSpPr/>
            <p:nvPr/>
          </p:nvSpPr>
          <p:spPr>
            <a:xfrm>
              <a:off x="2921618" y="3738498"/>
              <a:ext cx="120752" cy="105751"/>
            </a:xfrm>
            <a:custGeom>
              <a:avLst/>
              <a:gdLst/>
              <a:ahLst/>
              <a:cxnLst/>
              <a:rect l="l" t="t" r="r" b="b"/>
              <a:pathLst>
                <a:path w="1207518" h="1057507" extrusionOk="0">
                  <a:moveTo>
                    <a:pt x="1207518" y="697880"/>
                  </a:moveTo>
                  <a:lnTo>
                    <a:pt x="0" y="0"/>
                  </a:lnTo>
                  <a:lnTo>
                    <a:pt x="0" y="359627"/>
                  </a:lnTo>
                  <a:lnTo>
                    <a:pt x="1207518" y="1057507"/>
                  </a:lnTo>
                  <a:lnTo>
                    <a:pt x="1207518" y="697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28;p46"/>
            <p:cNvSpPr/>
            <p:nvPr/>
          </p:nvSpPr>
          <p:spPr>
            <a:xfrm>
              <a:off x="2758991" y="3668614"/>
              <a:ext cx="41799" cy="62843"/>
            </a:xfrm>
            <a:custGeom>
              <a:avLst/>
              <a:gdLst/>
              <a:ahLst/>
              <a:cxnLst/>
              <a:rect l="l" t="t" r="r" b="b"/>
              <a:pathLst>
                <a:path w="417987" h="628427" extrusionOk="0">
                  <a:moveTo>
                    <a:pt x="417987" y="435019"/>
                  </a:moveTo>
                  <a:cubicBezTo>
                    <a:pt x="417987" y="594853"/>
                    <a:pt x="324172" y="671053"/>
                    <a:pt x="208994" y="604145"/>
                  </a:cubicBezTo>
                  <a:cubicBezTo>
                    <a:pt x="93815" y="537238"/>
                    <a:pt x="0" y="353243"/>
                    <a:pt x="0" y="193409"/>
                  </a:cubicBezTo>
                  <a:cubicBezTo>
                    <a:pt x="0" y="33575"/>
                    <a:pt x="93815" y="-42625"/>
                    <a:pt x="208994" y="24282"/>
                  </a:cubicBezTo>
                  <a:cubicBezTo>
                    <a:pt x="324172" y="91190"/>
                    <a:pt x="417987" y="275185"/>
                    <a:pt x="417987" y="43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29;p46"/>
            <p:cNvSpPr/>
            <p:nvPr/>
          </p:nvSpPr>
          <p:spPr>
            <a:xfrm>
              <a:off x="2352886" y="3261165"/>
              <a:ext cx="276522" cy="303778"/>
            </a:xfrm>
            <a:custGeom>
              <a:avLst/>
              <a:gdLst/>
              <a:ahLst/>
              <a:cxnLst/>
              <a:rect l="l" t="t" r="r" b="b"/>
              <a:pathLst>
                <a:path w="2765216" h="3037778" extrusionOk="0">
                  <a:moveTo>
                    <a:pt x="2765216" y="1596483"/>
                  </a:moveTo>
                  <a:lnTo>
                    <a:pt x="0" y="0"/>
                  </a:lnTo>
                  <a:lnTo>
                    <a:pt x="0" y="1441295"/>
                  </a:lnTo>
                  <a:lnTo>
                    <a:pt x="2765216" y="3037778"/>
                  </a:lnTo>
                  <a:lnTo>
                    <a:pt x="2765216" y="15964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0;p46"/>
            <p:cNvSpPr/>
            <p:nvPr/>
          </p:nvSpPr>
          <p:spPr>
            <a:xfrm>
              <a:off x="2442534" y="3365046"/>
              <a:ext cx="135892" cy="91161"/>
            </a:xfrm>
            <a:custGeom>
              <a:avLst/>
              <a:gdLst/>
              <a:ahLst/>
              <a:cxnLst/>
              <a:rect l="l" t="t" r="r" b="b"/>
              <a:pathLst>
                <a:path w="1358922" h="911612" extrusionOk="0">
                  <a:moveTo>
                    <a:pt x="0" y="0"/>
                  </a:moveTo>
                  <a:lnTo>
                    <a:pt x="1358922" y="785232"/>
                  </a:lnTo>
                  <a:lnTo>
                    <a:pt x="1358922" y="911612"/>
                  </a:lnTo>
                  <a:lnTo>
                    <a:pt x="0" y="126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1;p46"/>
            <p:cNvSpPr/>
            <p:nvPr/>
          </p:nvSpPr>
          <p:spPr>
            <a:xfrm>
              <a:off x="2442534" y="3389232"/>
              <a:ext cx="162458" cy="106401"/>
            </a:xfrm>
            <a:custGeom>
              <a:avLst/>
              <a:gdLst/>
              <a:ahLst/>
              <a:cxnLst/>
              <a:rect l="l" t="t" r="r" b="b"/>
              <a:pathLst>
                <a:path w="1624576" h="1064012" extrusionOk="0">
                  <a:moveTo>
                    <a:pt x="0" y="0"/>
                  </a:moveTo>
                  <a:lnTo>
                    <a:pt x="1624576" y="937632"/>
                  </a:lnTo>
                  <a:lnTo>
                    <a:pt x="1624576" y="1064012"/>
                  </a:lnTo>
                  <a:lnTo>
                    <a:pt x="0" y="126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32;p46"/>
            <p:cNvSpPr/>
            <p:nvPr/>
          </p:nvSpPr>
          <p:spPr>
            <a:xfrm>
              <a:off x="2376409" y="3325986"/>
              <a:ext cx="41892" cy="64677"/>
            </a:xfrm>
            <a:custGeom>
              <a:avLst/>
              <a:gdLst/>
              <a:ahLst/>
              <a:cxnLst/>
              <a:rect l="l" t="t" r="r" b="b"/>
              <a:pathLst>
                <a:path w="418915" h="646774" extrusionOk="0">
                  <a:moveTo>
                    <a:pt x="287018" y="106403"/>
                  </a:moveTo>
                  <a:cubicBezTo>
                    <a:pt x="287018" y="90606"/>
                    <a:pt x="275871" y="72020"/>
                    <a:pt x="262867" y="64586"/>
                  </a:cubicBezTo>
                  <a:lnTo>
                    <a:pt x="156048" y="3254"/>
                  </a:lnTo>
                  <a:cubicBezTo>
                    <a:pt x="143044" y="-4180"/>
                    <a:pt x="131898" y="1396"/>
                    <a:pt x="131898" y="17193"/>
                  </a:cubicBezTo>
                  <a:lnTo>
                    <a:pt x="131898" y="123130"/>
                  </a:lnTo>
                  <a:cubicBezTo>
                    <a:pt x="131898" y="144503"/>
                    <a:pt x="108677" y="158442"/>
                    <a:pt x="90099" y="147291"/>
                  </a:cubicBezTo>
                  <a:lnTo>
                    <a:pt x="24150" y="109191"/>
                  </a:lnTo>
                  <a:cubicBezTo>
                    <a:pt x="11146" y="101757"/>
                    <a:pt x="0" y="107332"/>
                    <a:pt x="0" y="123130"/>
                  </a:cubicBezTo>
                  <a:lnTo>
                    <a:pt x="0" y="282035"/>
                  </a:lnTo>
                  <a:cubicBezTo>
                    <a:pt x="0" y="297832"/>
                    <a:pt x="11146" y="316418"/>
                    <a:pt x="24150" y="323852"/>
                  </a:cubicBezTo>
                  <a:lnTo>
                    <a:pt x="117965" y="377749"/>
                  </a:lnTo>
                  <a:cubicBezTo>
                    <a:pt x="126325" y="382396"/>
                    <a:pt x="131898" y="391688"/>
                    <a:pt x="131898" y="401910"/>
                  </a:cubicBezTo>
                  <a:lnTo>
                    <a:pt x="131898" y="540371"/>
                  </a:lnTo>
                  <a:cubicBezTo>
                    <a:pt x="131898" y="556169"/>
                    <a:pt x="143044" y="574754"/>
                    <a:pt x="156048" y="582188"/>
                  </a:cubicBezTo>
                  <a:lnTo>
                    <a:pt x="262867" y="643520"/>
                  </a:lnTo>
                  <a:cubicBezTo>
                    <a:pt x="275871" y="650954"/>
                    <a:pt x="287018" y="645379"/>
                    <a:pt x="287018" y="629581"/>
                  </a:cubicBezTo>
                  <a:lnTo>
                    <a:pt x="287018" y="523644"/>
                  </a:lnTo>
                  <a:cubicBezTo>
                    <a:pt x="287018" y="502271"/>
                    <a:pt x="310239" y="488332"/>
                    <a:pt x="328816" y="499484"/>
                  </a:cubicBezTo>
                  <a:lnTo>
                    <a:pt x="394766" y="537584"/>
                  </a:lnTo>
                  <a:cubicBezTo>
                    <a:pt x="407770" y="545018"/>
                    <a:pt x="418916" y="539442"/>
                    <a:pt x="418916" y="523644"/>
                  </a:cubicBezTo>
                  <a:lnTo>
                    <a:pt x="418916" y="364740"/>
                  </a:lnTo>
                  <a:cubicBezTo>
                    <a:pt x="418916" y="348942"/>
                    <a:pt x="407770" y="330357"/>
                    <a:pt x="394766" y="322923"/>
                  </a:cubicBezTo>
                  <a:lnTo>
                    <a:pt x="300951" y="269025"/>
                  </a:lnTo>
                  <a:cubicBezTo>
                    <a:pt x="292591" y="264379"/>
                    <a:pt x="287018" y="255086"/>
                    <a:pt x="287018" y="244864"/>
                  </a:cubicBezTo>
                  <a:lnTo>
                    <a:pt x="287018" y="106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013626" y="225860"/>
            <a:ext cx="4756825" cy="4686608"/>
          </a:xfrm>
          <a:prstGeom prst="rect">
            <a:avLst/>
          </a:prstGeom>
          <a:solidFill>
            <a:srgbClr val="00284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8423" y="1427969"/>
            <a:ext cx="3823200" cy="24223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TERIMA </a:t>
            </a:r>
            <a:br>
              <a:rPr lang="en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KASIH</a:t>
            </a:r>
            <a:endParaRPr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377772" y="1809207"/>
            <a:ext cx="369065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KAJIAN </a:t>
            </a:r>
            <a:r>
              <a:rPr lang="en" dirty="0">
                <a:solidFill>
                  <a:srgbClr val="00CFCC"/>
                </a:solidFill>
              </a:rPr>
              <a:t>TEORI</a:t>
            </a:r>
            <a:endParaRPr dirty="0">
              <a:solidFill>
                <a:srgbClr val="00CFCC"/>
              </a:solidFill>
            </a:endParaRPr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295428" y="2602439"/>
            <a:ext cx="3971755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Pemaparan materi – materi yang diterapkan dalam program yang telah dibuat.</a:t>
            </a:r>
            <a:endParaRPr sz="1600" dirty="0"/>
          </a:p>
        </p:txBody>
      </p:sp>
      <p:sp>
        <p:nvSpPr>
          <p:cNvPr id="689" name="Google Shape;689;p32"/>
          <p:cNvSpPr/>
          <p:nvPr/>
        </p:nvSpPr>
        <p:spPr>
          <a:xfrm>
            <a:off x="5708353" y="1681357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760378" y="1935007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295954" y="3681782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295428" y="3681782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250903" y="2766457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7041017" y="-844745"/>
            <a:ext cx="3569633" cy="5559504"/>
            <a:chOff x="1019213" y="3964719"/>
            <a:chExt cx="438896" cy="683556"/>
          </a:xfrm>
        </p:grpSpPr>
        <p:sp>
          <p:nvSpPr>
            <p:cNvPr id="10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/>
          <p:nvPr/>
        </p:nvSpPr>
        <p:spPr>
          <a:xfrm>
            <a:off x="2833156" y="43370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2839924" y="1334851"/>
            <a:ext cx="141537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PEMILIHAN (IF ELSE]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2162374" y="1940311"/>
            <a:ext cx="632340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percabangan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dihadapkan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2162374" y="121583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-680293" y="275880"/>
            <a:ext cx="4590943" cy="80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KAJIAN </a:t>
            </a:r>
            <a:r>
              <a:rPr lang="en" sz="4000" b="1" dirty="0">
                <a:solidFill>
                  <a:srgbClr val="00CFCC"/>
                </a:solidFill>
              </a:rPr>
              <a:t>TEORI</a:t>
            </a:r>
            <a:endParaRPr sz="4000" b="1" dirty="0">
              <a:solidFill>
                <a:srgbClr val="00CFCC"/>
              </a:solidFill>
            </a:endParaRPr>
          </a:p>
        </p:txBody>
      </p:sp>
      <p:sp>
        <p:nvSpPr>
          <p:cNvPr id="33" name="Google Shape;474;p27"/>
          <p:cNvSpPr txBox="1">
            <a:spLocks noGrp="1"/>
          </p:cNvSpPr>
          <p:nvPr>
            <p:ph type="ctrTitle"/>
          </p:nvPr>
        </p:nvSpPr>
        <p:spPr>
          <a:xfrm>
            <a:off x="3517474" y="3077982"/>
            <a:ext cx="16301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PERULANGAN (LOOPING)</a:t>
            </a:r>
            <a:endParaRPr dirty="0"/>
          </a:p>
        </p:txBody>
      </p:sp>
      <p:sp>
        <p:nvSpPr>
          <p:cNvPr id="34" name="Google Shape;476;p27"/>
          <p:cNvSpPr txBox="1">
            <a:spLocks/>
          </p:cNvSpPr>
          <p:nvPr/>
        </p:nvSpPr>
        <p:spPr>
          <a:xfrm>
            <a:off x="2839924" y="295896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rgbClr val="FF9973"/>
                </a:solidFill>
              </a:rPr>
              <a:t>02</a:t>
            </a:r>
          </a:p>
        </p:txBody>
      </p:sp>
      <p:sp>
        <p:nvSpPr>
          <p:cNvPr id="35" name="Google Shape;475;p27"/>
          <p:cNvSpPr txBox="1">
            <a:spLocks/>
          </p:cNvSpPr>
          <p:nvPr/>
        </p:nvSpPr>
        <p:spPr>
          <a:xfrm>
            <a:off x="2904402" y="3655412"/>
            <a:ext cx="5922900" cy="9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proses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statement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menerus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menghentikannya</a:t>
            </a:r>
            <a:endParaRPr lang="en-US" dirty="0"/>
          </a:p>
        </p:txBody>
      </p:sp>
      <p:grpSp>
        <p:nvGrpSpPr>
          <p:cNvPr id="42" name="Grupo 15">
            <a:extLst>
              <a:ext uri="{FF2B5EF4-FFF2-40B4-BE49-F238E27FC236}">
                <a16:creationId xmlns:a16="http://schemas.microsoft.com/office/drawing/2014/main" id="{6D6E7922-F298-824B-B258-654836C7BC10}"/>
              </a:ext>
            </a:extLst>
          </p:cNvPr>
          <p:cNvGrpSpPr/>
          <p:nvPr/>
        </p:nvGrpSpPr>
        <p:grpSpPr>
          <a:xfrm>
            <a:off x="-1052198" y="1014097"/>
            <a:ext cx="3617825" cy="4467539"/>
            <a:chOff x="7031794" y="3223481"/>
            <a:chExt cx="554527" cy="684768"/>
          </a:xfrm>
        </p:grpSpPr>
        <p:sp>
          <p:nvSpPr>
            <p:cNvPr id="43" name="Google Shape;1040;p46"/>
            <p:cNvSpPr/>
            <p:nvPr/>
          </p:nvSpPr>
          <p:spPr>
            <a:xfrm>
              <a:off x="7480756" y="3263706"/>
              <a:ext cx="105565" cy="453010"/>
            </a:xfrm>
            <a:custGeom>
              <a:avLst/>
              <a:gdLst/>
              <a:ahLst/>
              <a:cxnLst/>
              <a:rect l="l" t="t" r="r" b="b"/>
              <a:pathLst>
                <a:path w="1055650" h="4530105" extrusionOk="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41;p46"/>
            <p:cNvSpPr/>
            <p:nvPr/>
          </p:nvSpPr>
          <p:spPr>
            <a:xfrm>
              <a:off x="7340949" y="3223481"/>
              <a:ext cx="105565" cy="453037"/>
            </a:xfrm>
            <a:custGeom>
              <a:avLst/>
              <a:gdLst/>
              <a:ahLst/>
              <a:cxnLst/>
              <a:rect l="l" t="t" r="r" b="b"/>
              <a:pathLst>
                <a:path w="1055650" h="4530373" extrusionOk="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42;p46"/>
            <p:cNvSpPr/>
            <p:nvPr/>
          </p:nvSpPr>
          <p:spPr>
            <a:xfrm>
              <a:off x="7450379" y="3286503"/>
              <a:ext cx="105565" cy="453011"/>
            </a:xfrm>
            <a:custGeom>
              <a:avLst/>
              <a:gdLst/>
              <a:ahLst/>
              <a:cxnLst/>
              <a:rect l="l" t="t" r="r" b="b"/>
              <a:pathLst>
                <a:path w="1055650" h="4530105" extrusionOk="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43;p46"/>
            <p:cNvSpPr/>
            <p:nvPr/>
          </p:nvSpPr>
          <p:spPr>
            <a:xfrm>
              <a:off x="7310572" y="3246277"/>
              <a:ext cx="105565" cy="453037"/>
            </a:xfrm>
            <a:custGeom>
              <a:avLst/>
              <a:gdLst/>
              <a:ahLst/>
              <a:cxnLst/>
              <a:rect l="l" t="t" r="r" b="b"/>
              <a:pathLst>
                <a:path w="1055650" h="4530373" extrusionOk="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44;p46"/>
            <p:cNvSpPr/>
            <p:nvPr/>
          </p:nvSpPr>
          <p:spPr>
            <a:xfrm>
              <a:off x="7141984" y="3232779"/>
              <a:ext cx="130243" cy="387096"/>
            </a:xfrm>
            <a:custGeom>
              <a:avLst/>
              <a:gdLst/>
              <a:ahLst/>
              <a:cxnLst/>
              <a:rect l="l" t="t" r="r" b="b"/>
              <a:pathLst>
                <a:path w="1302425" h="3870960" extrusionOk="0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45;p46"/>
            <p:cNvSpPr/>
            <p:nvPr/>
          </p:nvSpPr>
          <p:spPr>
            <a:xfrm>
              <a:off x="7117683" y="3280575"/>
              <a:ext cx="103509" cy="88544"/>
            </a:xfrm>
            <a:custGeom>
              <a:avLst/>
              <a:gdLst/>
              <a:ahLst/>
              <a:cxnLst/>
              <a:rect l="l" t="t" r="r" b="b"/>
              <a:pathLst>
                <a:path w="1035085" h="885444" extrusionOk="0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46;p46"/>
            <p:cNvSpPr/>
            <p:nvPr/>
          </p:nvSpPr>
          <p:spPr>
            <a:xfrm>
              <a:off x="7158083" y="3404891"/>
              <a:ext cx="99472" cy="102108"/>
            </a:xfrm>
            <a:custGeom>
              <a:avLst/>
              <a:gdLst/>
              <a:ahLst/>
              <a:cxnLst/>
              <a:rect l="l" t="t" r="r" b="b"/>
              <a:pathLst>
                <a:path w="994718" h="1021080" extrusionOk="0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47;p46"/>
            <p:cNvSpPr/>
            <p:nvPr/>
          </p:nvSpPr>
          <p:spPr>
            <a:xfrm>
              <a:off x="7158007" y="3351016"/>
              <a:ext cx="99624" cy="67894"/>
            </a:xfrm>
            <a:custGeom>
              <a:avLst/>
              <a:gdLst/>
              <a:ahLst/>
              <a:cxnLst/>
              <a:rect l="l" t="t" r="r" b="b"/>
              <a:pathLst>
                <a:path w="996241" h="678941" extrusionOk="0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48;p46"/>
            <p:cNvSpPr/>
            <p:nvPr/>
          </p:nvSpPr>
          <p:spPr>
            <a:xfrm>
              <a:off x="7158007" y="3371229"/>
              <a:ext cx="86143" cy="60122"/>
            </a:xfrm>
            <a:custGeom>
              <a:avLst/>
              <a:gdLst/>
              <a:ahLst/>
              <a:cxnLst/>
              <a:rect l="l" t="t" r="r" b="b"/>
              <a:pathLst>
                <a:path w="861429" h="601217" extrusionOk="0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49;p46"/>
            <p:cNvSpPr/>
            <p:nvPr/>
          </p:nvSpPr>
          <p:spPr>
            <a:xfrm>
              <a:off x="7142060" y="3232779"/>
              <a:ext cx="130166" cy="117043"/>
            </a:xfrm>
            <a:custGeom>
              <a:avLst/>
              <a:gdLst/>
              <a:ahLst/>
              <a:cxnLst/>
              <a:rect l="l" t="t" r="r" b="b"/>
              <a:pathLst>
                <a:path w="1301664" h="1170432" extrusionOk="0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50;p46"/>
            <p:cNvSpPr/>
            <p:nvPr/>
          </p:nvSpPr>
          <p:spPr>
            <a:xfrm>
              <a:off x="7158007" y="3255479"/>
              <a:ext cx="16528" cy="24806"/>
            </a:xfrm>
            <a:custGeom>
              <a:avLst/>
              <a:gdLst/>
              <a:ahLst/>
              <a:cxnLst/>
              <a:rect l="l" t="t" r="r" b="b"/>
              <a:pathLst>
                <a:path w="165278" h="248063" extrusionOk="0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51;p46"/>
            <p:cNvSpPr/>
            <p:nvPr/>
          </p:nvSpPr>
          <p:spPr>
            <a:xfrm>
              <a:off x="7301459" y="3521153"/>
              <a:ext cx="130243" cy="387096"/>
            </a:xfrm>
            <a:custGeom>
              <a:avLst/>
              <a:gdLst/>
              <a:ahLst/>
              <a:cxnLst/>
              <a:rect l="l" t="t" r="r" b="b"/>
              <a:pathLst>
                <a:path w="1302426" h="3870960" extrusionOk="0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52;p46"/>
            <p:cNvSpPr/>
            <p:nvPr/>
          </p:nvSpPr>
          <p:spPr>
            <a:xfrm>
              <a:off x="7350897" y="3611654"/>
              <a:ext cx="103585" cy="88392"/>
            </a:xfrm>
            <a:custGeom>
              <a:avLst/>
              <a:gdLst/>
              <a:ahLst/>
              <a:cxnLst/>
              <a:rect l="l" t="t" r="r" b="b"/>
              <a:pathLst>
                <a:path w="1035847" h="883920" extrusionOk="0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53;p46"/>
            <p:cNvSpPr/>
            <p:nvPr/>
          </p:nvSpPr>
          <p:spPr>
            <a:xfrm>
              <a:off x="7317559" y="3641213"/>
              <a:ext cx="99548" cy="102108"/>
            </a:xfrm>
            <a:custGeom>
              <a:avLst/>
              <a:gdLst/>
              <a:ahLst/>
              <a:cxnLst/>
              <a:rect l="l" t="t" r="r" b="b"/>
              <a:pathLst>
                <a:path w="995479" h="1021080" extrusionOk="0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54;p46"/>
            <p:cNvSpPr/>
            <p:nvPr/>
          </p:nvSpPr>
          <p:spPr>
            <a:xfrm>
              <a:off x="7317407" y="3704739"/>
              <a:ext cx="99624" cy="67894"/>
            </a:xfrm>
            <a:custGeom>
              <a:avLst/>
              <a:gdLst/>
              <a:ahLst/>
              <a:cxnLst/>
              <a:rect l="l" t="t" r="r" b="b"/>
              <a:pathLst>
                <a:path w="996241" h="678942" extrusionOk="0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5;p46"/>
            <p:cNvSpPr/>
            <p:nvPr/>
          </p:nvSpPr>
          <p:spPr>
            <a:xfrm>
              <a:off x="7317407" y="3723432"/>
              <a:ext cx="86143" cy="60122"/>
            </a:xfrm>
            <a:custGeom>
              <a:avLst/>
              <a:gdLst/>
              <a:ahLst/>
              <a:cxnLst/>
              <a:rect l="l" t="t" r="r" b="b"/>
              <a:pathLst>
                <a:path w="861429" h="601217" extrusionOk="0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6;p46"/>
            <p:cNvSpPr/>
            <p:nvPr/>
          </p:nvSpPr>
          <p:spPr>
            <a:xfrm>
              <a:off x="7301535" y="3521153"/>
              <a:ext cx="130166" cy="117043"/>
            </a:xfrm>
            <a:custGeom>
              <a:avLst/>
              <a:gdLst/>
              <a:ahLst/>
              <a:cxnLst/>
              <a:rect l="l" t="t" r="r" b="b"/>
              <a:pathLst>
                <a:path w="1301664" h="1170431" extrusionOk="0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57;p46"/>
            <p:cNvSpPr/>
            <p:nvPr/>
          </p:nvSpPr>
          <p:spPr>
            <a:xfrm>
              <a:off x="7317483" y="3543928"/>
              <a:ext cx="16528" cy="24806"/>
            </a:xfrm>
            <a:custGeom>
              <a:avLst/>
              <a:gdLst/>
              <a:ahLst/>
              <a:cxnLst/>
              <a:rect l="l" t="t" r="r" b="b"/>
              <a:pathLst>
                <a:path w="165278" h="248063" extrusionOk="0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58;p46"/>
            <p:cNvSpPr/>
            <p:nvPr/>
          </p:nvSpPr>
          <p:spPr>
            <a:xfrm>
              <a:off x="7053133" y="3433767"/>
              <a:ext cx="226744" cy="267157"/>
            </a:xfrm>
            <a:custGeom>
              <a:avLst/>
              <a:gdLst/>
              <a:ahLst/>
              <a:cxnLst/>
              <a:rect l="l" t="t" r="r" b="b"/>
              <a:pathLst>
                <a:path w="2267439" h="2671571" extrusionOk="0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9;p46"/>
            <p:cNvSpPr/>
            <p:nvPr/>
          </p:nvSpPr>
          <p:spPr>
            <a:xfrm>
              <a:off x="7171449" y="3530803"/>
              <a:ext cx="49660" cy="39014"/>
            </a:xfrm>
            <a:custGeom>
              <a:avLst/>
              <a:gdLst/>
              <a:ahLst/>
              <a:cxnLst/>
              <a:rect l="l" t="t" r="r" b="b"/>
              <a:pathLst>
                <a:path w="496597" h="390144" extrusionOk="0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0;p46"/>
            <p:cNvSpPr/>
            <p:nvPr/>
          </p:nvSpPr>
          <p:spPr>
            <a:xfrm>
              <a:off x="7098394" y="3509298"/>
              <a:ext cx="123007" cy="81382"/>
            </a:xfrm>
            <a:custGeom>
              <a:avLst/>
              <a:gdLst/>
              <a:ahLst/>
              <a:cxnLst/>
              <a:rect l="l" t="t" r="r" b="b"/>
              <a:pathLst>
                <a:path w="1230068" h="813815" extrusionOk="0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61;p46"/>
            <p:cNvSpPr/>
            <p:nvPr/>
          </p:nvSpPr>
          <p:spPr>
            <a:xfrm>
              <a:off x="7073029" y="3515377"/>
              <a:ext cx="148446" cy="96088"/>
            </a:xfrm>
            <a:custGeom>
              <a:avLst/>
              <a:gdLst/>
              <a:ahLst/>
              <a:cxnLst/>
              <a:rect l="l" t="t" r="r" b="b"/>
              <a:pathLst>
                <a:path w="1484460" h="960882" extrusionOk="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062;p46"/>
            <p:cNvSpPr/>
            <p:nvPr/>
          </p:nvSpPr>
          <p:spPr>
            <a:xfrm>
              <a:off x="7233189" y="3565541"/>
              <a:ext cx="25744" cy="38305"/>
            </a:xfrm>
            <a:custGeom>
              <a:avLst/>
              <a:gdLst/>
              <a:ahLst/>
              <a:cxnLst/>
              <a:rect l="l" t="t" r="r" b="b"/>
              <a:pathLst>
                <a:path w="257438" h="383047" extrusionOk="0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063;p46"/>
            <p:cNvSpPr/>
            <p:nvPr/>
          </p:nvSpPr>
          <p:spPr>
            <a:xfrm>
              <a:off x="7045539" y="3323584"/>
              <a:ext cx="55448" cy="94336"/>
            </a:xfrm>
            <a:custGeom>
              <a:avLst/>
              <a:gdLst/>
              <a:ahLst/>
              <a:cxnLst/>
              <a:rect l="l" t="t" r="r" b="b"/>
              <a:pathLst>
                <a:path w="554483" h="943356" extrusionOk="0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064;p46"/>
            <p:cNvSpPr/>
            <p:nvPr/>
          </p:nvSpPr>
          <p:spPr>
            <a:xfrm>
              <a:off x="7031794" y="3311266"/>
              <a:ext cx="22697" cy="34002"/>
            </a:xfrm>
            <a:custGeom>
              <a:avLst/>
              <a:gdLst/>
              <a:ahLst/>
              <a:cxnLst/>
              <a:rect l="l" t="t" r="r" b="b"/>
              <a:pathLst>
                <a:path w="226972" h="340022" extrusionOk="0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65;p46"/>
            <p:cNvSpPr/>
            <p:nvPr/>
          </p:nvSpPr>
          <p:spPr>
            <a:xfrm>
              <a:off x="7091787" y="3394852"/>
              <a:ext cx="22697" cy="34002"/>
            </a:xfrm>
            <a:custGeom>
              <a:avLst/>
              <a:gdLst/>
              <a:ahLst/>
              <a:cxnLst/>
              <a:rect l="l" t="t" r="r" b="b"/>
              <a:pathLst>
                <a:path w="226972" h="340022" extrusionOk="0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66;p46"/>
            <p:cNvSpPr/>
            <p:nvPr/>
          </p:nvSpPr>
          <p:spPr>
            <a:xfrm>
              <a:off x="7163399" y="3681405"/>
              <a:ext cx="63674" cy="86984"/>
            </a:xfrm>
            <a:custGeom>
              <a:avLst/>
              <a:gdLst/>
              <a:ahLst/>
              <a:cxnLst/>
              <a:rect l="l" t="t" r="r" b="b"/>
              <a:pathLst>
                <a:path w="636741" h="869836" extrusionOk="0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11">
            <a:extLst>
              <a:ext uri="{FF2B5EF4-FFF2-40B4-BE49-F238E27FC236}">
                <a16:creationId xmlns:a16="http://schemas.microsoft.com/office/drawing/2014/main" id="{DBB3138B-5D80-B24B-B849-0A4990C2A5DA}"/>
              </a:ext>
            </a:extLst>
          </p:cNvPr>
          <p:cNvGrpSpPr/>
          <p:nvPr/>
        </p:nvGrpSpPr>
        <p:grpSpPr>
          <a:xfrm>
            <a:off x="6364058" y="107338"/>
            <a:ext cx="3775609" cy="5939184"/>
            <a:chOff x="1029811" y="3289810"/>
            <a:chExt cx="435471" cy="685013"/>
          </a:xfrm>
        </p:grpSpPr>
        <p:sp>
          <p:nvSpPr>
            <p:cNvPr id="70" name="Google Shape;1137;p46"/>
            <p:cNvSpPr/>
            <p:nvPr/>
          </p:nvSpPr>
          <p:spPr>
            <a:xfrm>
              <a:off x="1262806" y="3341370"/>
              <a:ext cx="109692" cy="93661"/>
            </a:xfrm>
            <a:custGeom>
              <a:avLst/>
              <a:gdLst/>
              <a:ahLst/>
              <a:cxnLst/>
              <a:rect l="l" t="t" r="r" b="b"/>
              <a:pathLst>
                <a:path w="1096922" h="936606" extrusionOk="0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34;p46"/>
            <p:cNvSpPr/>
            <p:nvPr/>
          </p:nvSpPr>
          <p:spPr>
            <a:xfrm>
              <a:off x="1210074" y="3312647"/>
              <a:ext cx="60004" cy="257813"/>
            </a:xfrm>
            <a:custGeom>
              <a:avLst/>
              <a:gdLst/>
              <a:ahLst/>
              <a:cxnLst/>
              <a:rect l="l" t="t" r="r" b="b"/>
              <a:pathLst>
                <a:path w="600042" h="2578130" extrusionOk="0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9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35;p46"/>
            <p:cNvSpPr/>
            <p:nvPr/>
          </p:nvSpPr>
          <p:spPr>
            <a:xfrm>
              <a:off x="1130391" y="3289810"/>
              <a:ext cx="60004" cy="257967"/>
            </a:xfrm>
            <a:custGeom>
              <a:avLst/>
              <a:gdLst/>
              <a:ahLst/>
              <a:cxnLst/>
              <a:rect l="l" t="t" r="r" b="b"/>
              <a:pathLst>
                <a:path w="600042" h="2579665" extrusionOk="0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9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46"/>
            <p:cNvSpPr/>
            <p:nvPr/>
          </p:nvSpPr>
          <p:spPr>
            <a:xfrm>
              <a:off x="1288586" y="3298188"/>
              <a:ext cx="137899" cy="410174"/>
            </a:xfrm>
            <a:custGeom>
              <a:avLst/>
              <a:gdLst/>
              <a:ahLst/>
              <a:cxnLst/>
              <a:rect l="l" t="t" r="r" b="b"/>
              <a:pathLst>
                <a:path w="1378987" h="4101736" extrusionOk="0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38;p46"/>
            <p:cNvSpPr/>
            <p:nvPr/>
          </p:nvSpPr>
          <p:spPr>
            <a:xfrm>
              <a:off x="1306554" y="3481600"/>
              <a:ext cx="103946" cy="151921"/>
            </a:xfrm>
            <a:custGeom>
              <a:avLst/>
              <a:gdLst/>
              <a:ahLst/>
              <a:cxnLst/>
              <a:rect l="l" t="t" r="r" b="b"/>
              <a:pathLst>
                <a:path w="1039464" h="1519210" extrusionOk="0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39;p46"/>
            <p:cNvSpPr/>
            <p:nvPr/>
          </p:nvSpPr>
          <p:spPr>
            <a:xfrm>
              <a:off x="1305512" y="3411322"/>
              <a:ext cx="105513" cy="71323"/>
            </a:xfrm>
            <a:custGeom>
              <a:avLst/>
              <a:gdLst/>
              <a:ahLst/>
              <a:cxnLst/>
              <a:rect l="l" t="t" r="r" b="b"/>
              <a:pathLst>
                <a:path w="1055134" h="713231" extrusionOk="0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40;p46"/>
            <p:cNvSpPr/>
            <p:nvPr/>
          </p:nvSpPr>
          <p:spPr>
            <a:xfrm>
              <a:off x="1305512" y="3432165"/>
              <a:ext cx="91214" cy="63028"/>
            </a:xfrm>
            <a:custGeom>
              <a:avLst/>
              <a:gdLst/>
              <a:ahLst/>
              <a:cxnLst/>
              <a:rect l="l" t="t" r="r" b="b"/>
              <a:pathLst>
                <a:path w="912143" h="630282" extrusionOk="0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41;p46"/>
            <p:cNvSpPr/>
            <p:nvPr/>
          </p:nvSpPr>
          <p:spPr>
            <a:xfrm>
              <a:off x="1305512" y="3452746"/>
              <a:ext cx="77437" cy="55060"/>
            </a:xfrm>
            <a:custGeom>
              <a:avLst/>
              <a:gdLst/>
              <a:ahLst/>
              <a:cxnLst/>
              <a:rect l="l" t="t" r="r" b="b"/>
              <a:pathLst>
                <a:path w="774374" h="550599" extrusionOk="0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42;p46"/>
            <p:cNvSpPr/>
            <p:nvPr/>
          </p:nvSpPr>
          <p:spPr>
            <a:xfrm>
              <a:off x="1288586" y="3298188"/>
              <a:ext cx="137899" cy="123901"/>
            </a:xfrm>
            <a:custGeom>
              <a:avLst/>
              <a:gdLst/>
              <a:ahLst/>
              <a:cxnLst/>
              <a:rect l="l" t="t" r="r" b="b"/>
              <a:pathLst>
                <a:path w="1378987" h="1239012" extrusionOk="0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43;p46"/>
            <p:cNvSpPr/>
            <p:nvPr/>
          </p:nvSpPr>
          <p:spPr>
            <a:xfrm>
              <a:off x="1305512" y="3322238"/>
              <a:ext cx="17499" cy="26289"/>
            </a:xfrm>
            <a:custGeom>
              <a:avLst/>
              <a:gdLst/>
              <a:ahLst/>
              <a:cxnLst/>
              <a:rect l="l" t="t" r="r" b="b"/>
              <a:pathLst>
                <a:path w="174985" h="262890" extrusionOk="0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44;p46"/>
            <p:cNvSpPr/>
            <p:nvPr/>
          </p:nvSpPr>
          <p:spPr>
            <a:xfrm>
              <a:off x="1040943" y="3399143"/>
              <a:ext cx="424339" cy="575680"/>
            </a:xfrm>
            <a:custGeom>
              <a:avLst/>
              <a:gdLst/>
              <a:ahLst/>
              <a:cxnLst/>
              <a:rect l="l" t="t" r="r" b="b"/>
              <a:pathLst>
                <a:path w="4243391" h="5756801" extrusionOk="0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45;p46"/>
            <p:cNvSpPr/>
            <p:nvPr/>
          </p:nvSpPr>
          <p:spPr>
            <a:xfrm>
              <a:off x="1030854" y="3478697"/>
              <a:ext cx="109627" cy="93661"/>
            </a:xfrm>
            <a:custGeom>
              <a:avLst/>
              <a:gdLst/>
              <a:ahLst/>
              <a:cxnLst/>
              <a:rect l="l" t="t" r="r" b="b"/>
              <a:pathLst>
                <a:path w="1096269" h="936606" extrusionOk="0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46;p46"/>
            <p:cNvSpPr/>
            <p:nvPr/>
          </p:nvSpPr>
          <p:spPr>
            <a:xfrm>
              <a:off x="1069522" y="3563667"/>
              <a:ext cx="243412" cy="150941"/>
            </a:xfrm>
            <a:custGeom>
              <a:avLst/>
              <a:gdLst/>
              <a:ahLst/>
              <a:cxnLst/>
              <a:rect l="l" t="t" r="r" b="b"/>
              <a:pathLst>
                <a:path w="2434122" h="1509412" extrusionOk="0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47;p46"/>
            <p:cNvSpPr/>
            <p:nvPr/>
          </p:nvSpPr>
          <p:spPr>
            <a:xfrm>
              <a:off x="1069522" y="3584509"/>
              <a:ext cx="209982" cy="131608"/>
            </a:xfrm>
            <a:custGeom>
              <a:avLst/>
              <a:gdLst/>
              <a:ahLst/>
              <a:cxnLst/>
              <a:rect l="l" t="t" r="r" b="b"/>
              <a:pathLst>
                <a:path w="2099822" h="1316082" extrusionOk="0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48;p46"/>
            <p:cNvSpPr/>
            <p:nvPr/>
          </p:nvSpPr>
          <p:spPr>
            <a:xfrm>
              <a:off x="1069522" y="3605156"/>
              <a:ext cx="178707" cy="113582"/>
            </a:xfrm>
            <a:custGeom>
              <a:avLst/>
              <a:gdLst/>
              <a:ahLst/>
              <a:cxnLst/>
              <a:rect l="l" t="t" r="r" b="b"/>
              <a:pathLst>
                <a:path w="1787069" h="1135815" extrusionOk="0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49;p46"/>
            <p:cNvSpPr/>
            <p:nvPr/>
          </p:nvSpPr>
          <p:spPr>
            <a:xfrm>
              <a:off x="1233315" y="3736463"/>
              <a:ext cx="214030" cy="215472"/>
            </a:xfrm>
            <a:custGeom>
              <a:avLst/>
              <a:gdLst/>
              <a:ahLst/>
              <a:cxnLst/>
              <a:rect l="l" t="t" r="r" b="b"/>
              <a:pathLst>
                <a:path w="2140304" h="2154718" extrusionOk="0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50;p46"/>
            <p:cNvSpPr/>
            <p:nvPr/>
          </p:nvSpPr>
          <p:spPr>
            <a:xfrm>
              <a:off x="1249395" y="376388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51;p46"/>
            <p:cNvSpPr/>
            <p:nvPr/>
          </p:nvSpPr>
          <p:spPr>
            <a:xfrm>
              <a:off x="1288781" y="378811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52;p46"/>
            <p:cNvSpPr/>
            <p:nvPr/>
          </p:nvSpPr>
          <p:spPr>
            <a:xfrm>
              <a:off x="1328362" y="381058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53;p46"/>
            <p:cNvSpPr/>
            <p:nvPr/>
          </p:nvSpPr>
          <p:spPr>
            <a:xfrm>
              <a:off x="1367943" y="3834487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54;p46"/>
            <p:cNvSpPr/>
            <p:nvPr/>
          </p:nvSpPr>
          <p:spPr>
            <a:xfrm>
              <a:off x="1029811" y="3615447"/>
              <a:ext cx="178184" cy="194767"/>
            </a:xfrm>
            <a:custGeom>
              <a:avLst/>
              <a:gdLst/>
              <a:ahLst/>
              <a:cxnLst/>
              <a:rect l="l" t="t" r="r" b="b"/>
              <a:pathLst>
                <a:path w="1781845" h="1947672" extrusionOk="0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55;p46"/>
            <p:cNvSpPr/>
            <p:nvPr/>
          </p:nvSpPr>
          <p:spPr>
            <a:xfrm>
              <a:off x="1047713" y="3649251"/>
              <a:ext cx="141555" cy="92093"/>
            </a:xfrm>
            <a:custGeom>
              <a:avLst/>
              <a:gdLst/>
              <a:ahLst/>
              <a:cxnLst/>
              <a:rect l="l" t="t" r="r" b="b"/>
              <a:pathLst>
                <a:path w="1415552" h="920931" extrusionOk="0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56;p46"/>
            <p:cNvSpPr/>
            <p:nvPr/>
          </p:nvSpPr>
          <p:spPr>
            <a:xfrm>
              <a:off x="1047713" y="3670093"/>
              <a:ext cx="113349" cy="75830"/>
            </a:xfrm>
            <a:custGeom>
              <a:avLst/>
              <a:gdLst/>
              <a:ahLst/>
              <a:cxnLst/>
              <a:rect l="l" t="t" r="r" b="b"/>
              <a:pathLst>
                <a:path w="1133486" h="758299" extrusionOk="0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57;p46"/>
            <p:cNvSpPr/>
            <p:nvPr/>
          </p:nvSpPr>
          <p:spPr>
            <a:xfrm>
              <a:off x="1041008" y="3399143"/>
              <a:ext cx="423686" cy="289473"/>
            </a:xfrm>
            <a:custGeom>
              <a:avLst/>
              <a:gdLst/>
              <a:ahLst/>
              <a:cxnLst/>
              <a:rect l="l" t="t" r="r" b="b"/>
              <a:pathLst>
                <a:path w="4236862" h="2894729" extrusionOk="0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58;p46"/>
            <p:cNvSpPr/>
            <p:nvPr/>
          </p:nvSpPr>
          <p:spPr>
            <a:xfrm>
              <a:off x="1069587" y="3429901"/>
              <a:ext cx="17499" cy="26289"/>
            </a:xfrm>
            <a:custGeom>
              <a:avLst/>
              <a:gdLst/>
              <a:ahLst/>
              <a:cxnLst/>
              <a:rect l="l" t="t" r="r" b="b"/>
              <a:pathLst>
                <a:path w="174985" h="262890" extrusionOk="0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27"/>
          <p:cNvSpPr/>
          <p:nvPr/>
        </p:nvSpPr>
        <p:spPr>
          <a:xfrm>
            <a:off x="2833156" y="43370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513851" y="1145865"/>
            <a:ext cx="157784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FUNGSI</a:t>
            </a:r>
            <a:endParaRPr sz="3200"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836302" y="1687611"/>
            <a:ext cx="5560450" cy="88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menumpuk</a:t>
            </a:r>
            <a:r>
              <a:rPr lang="en-US" dirty="0"/>
              <a:t>. </a:t>
            </a:r>
          </a:p>
          <a:p>
            <a:pPr marL="0" lvl="0" indent="0"/>
            <a:r>
              <a:rPr lang="en-US" dirty="0"/>
              <a:t>1)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balik</a:t>
            </a:r>
            <a:r>
              <a:rPr lang="en-US" dirty="0"/>
              <a:t> (void) </a:t>
            </a:r>
          </a:p>
          <a:p>
            <a:pPr marL="0" lvl="0" indent="0"/>
            <a:r>
              <a:rPr lang="en-US" dirty="0"/>
              <a:t>2)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balik</a:t>
            </a:r>
            <a:r>
              <a:rPr lang="en-US" dirty="0"/>
              <a:t> (</a:t>
            </a:r>
            <a:r>
              <a:rPr lang="en-US" dirty="0" err="1"/>
              <a:t>tipe</a:t>
            </a:r>
            <a:r>
              <a:rPr lang="en-US" dirty="0"/>
              <a:t> data)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836301" y="111498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98AC"/>
                </a:solidFill>
              </a:rPr>
              <a:t>03</a:t>
            </a:r>
            <a:endParaRPr dirty="0">
              <a:solidFill>
                <a:srgbClr val="E898AC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-680293" y="275880"/>
            <a:ext cx="4590943" cy="80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KAJIAN </a:t>
            </a:r>
            <a:r>
              <a:rPr lang="en" sz="4000" b="1" dirty="0">
                <a:solidFill>
                  <a:srgbClr val="00CFCC"/>
                </a:solidFill>
              </a:rPr>
              <a:t>TEORI</a:t>
            </a:r>
            <a:endParaRPr sz="4000" b="1" dirty="0">
              <a:solidFill>
                <a:srgbClr val="00CFCC"/>
              </a:solidFill>
            </a:endParaRPr>
          </a:p>
        </p:txBody>
      </p:sp>
      <p:sp>
        <p:nvSpPr>
          <p:cNvPr id="33" name="Google Shape;474;p27"/>
          <p:cNvSpPr txBox="1">
            <a:spLocks noGrp="1"/>
          </p:cNvSpPr>
          <p:nvPr>
            <p:ph type="ctrTitle"/>
          </p:nvPr>
        </p:nvSpPr>
        <p:spPr>
          <a:xfrm>
            <a:off x="2191401" y="2635571"/>
            <a:ext cx="27070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OPERASI FILE</a:t>
            </a:r>
            <a:endParaRPr sz="3200" dirty="0"/>
          </a:p>
        </p:txBody>
      </p:sp>
      <p:sp>
        <p:nvSpPr>
          <p:cNvPr id="34" name="Google Shape;476;p27"/>
          <p:cNvSpPr txBox="1">
            <a:spLocks/>
          </p:cNvSpPr>
          <p:nvPr/>
        </p:nvSpPr>
        <p:spPr>
          <a:xfrm>
            <a:off x="1513851" y="257624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rgbClr val="00CFCC"/>
                </a:solidFill>
              </a:rPr>
              <a:t>04</a:t>
            </a:r>
          </a:p>
        </p:txBody>
      </p:sp>
      <p:sp>
        <p:nvSpPr>
          <p:cNvPr id="35" name="Google Shape;475;p27"/>
          <p:cNvSpPr txBox="1">
            <a:spLocks/>
          </p:cNvSpPr>
          <p:nvPr/>
        </p:nvSpPr>
        <p:spPr>
          <a:xfrm>
            <a:off x="1578329" y="3213371"/>
            <a:ext cx="5922900" cy="143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Menyimpan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file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permanen</a:t>
            </a:r>
            <a:r>
              <a:rPr lang="en-US" dirty="0"/>
              <a:t>.  Header #include&lt;</a:t>
            </a:r>
            <a:r>
              <a:rPr lang="en-US" dirty="0" err="1"/>
              <a:t>fstream</a:t>
            </a:r>
            <a:r>
              <a:rPr lang="en-US" dirty="0"/>
              <a:t>&gt;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semacam</a:t>
            </a:r>
            <a:r>
              <a:rPr lang="en-US" dirty="0"/>
              <a:t> library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c++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panggil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ofstream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ifstream</a:t>
            </a:r>
            <a:r>
              <a:rPr lang="en-US" dirty="0"/>
              <a:t>. </a:t>
            </a:r>
          </a:p>
          <a:p>
            <a:pPr marL="0" indent="0"/>
            <a:r>
              <a:rPr lang="en-US" dirty="0"/>
              <a:t>1) </a:t>
            </a:r>
            <a:r>
              <a:rPr lang="en-US" dirty="0" err="1"/>
              <a:t>Ofstream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menulis</a:t>
            </a:r>
            <a:r>
              <a:rPr lang="en-US" dirty="0"/>
              <a:t>/</a:t>
            </a:r>
            <a:r>
              <a:rPr lang="en-US" dirty="0" err="1"/>
              <a:t>menginput</a:t>
            </a:r>
            <a:r>
              <a:rPr lang="en-US" dirty="0"/>
              <a:t> file. </a:t>
            </a:r>
          </a:p>
          <a:p>
            <a:pPr marL="0" indent="0"/>
            <a:r>
              <a:rPr lang="en-US" dirty="0"/>
              <a:t>2) </a:t>
            </a:r>
            <a:r>
              <a:rPr lang="en-US" dirty="0" err="1"/>
              <a:t>Ifstream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output/</a:t>
            </a:r>
            <a:r>
              <a:rPr lang="en-US" dirty="0" err="1"/>
              <a:t>membaca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16053727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/>
          <p:nvPr/>
        </p:nvSpPr>
        <p:spPr>
          <a:xfrm>
            <a:off x="2833156" y="43370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2851097" y="1265057"/>
            <a:ext cx="197323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POINTER</a:t>
            </a:r>
            <a:endParaRPr sz="3200"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2162373" y="1760520"/>
            <a:ext cx="632340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berisikan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lain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menunjuk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</a:p>
          <a:p>
            <a:pPr marL="0" lvl="0" indent="0"/>
            <a:r>
              <a:rPr lang="en-US" dirty="0"/>
              <a:t>1) Reference Operator, </a:t>
            </a:r>
            <a:r>
              <a:rPr lang="en-US" dirty="0" err="1"/>
              <a:t>Petunjuk</a:t>
            </a:r>
            <a:r>
              <a:rPr lang="en-US" dirty="0"/>
              <a:t>/Pointer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ditunjuk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ampersand sign (&amp;). </a:t>
            </a:r>
          </a:p>
          <a:p>
            <a:pPr marL="0" lvl="0" indent="0"/>
            <a:r>
              <a:rPr lang="en-US" dirty="0"/>
              <a:t>2) Dereference Operator, Pointer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/>
              <a:t>ditunjuk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asterisk sign (*).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2162374" y="1215836"/>
            <a:ext cx="78630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05</a:t>
            </a:r>
            <a:endParaRPr dirty="0">
              <a:solidFill>
                <a:srgbClr val="FF9973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-680293" y="275880"/>
            <a:ext cx="4590943" cy="80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KAJIAN </a:t>
            </a:r>
            <a:r>
              <a:rPr lang="en" sz="4000" b="1" dirty="0">
                <a:solidFill>
                  <a:srgbClr val="00CFCC"/>
                </a:solidFill>
              </a:rPr>
              <a:t>TEORI</a:t>
            </a:r>
            <a:endParaRPr sz="4000" b="1" dirty="0">
              <a:solidFill>
                <a:srgbClr val="00CFCC"/>
              </a:solidFill>
            </a:endParaRPr>
          </a:p>
        </p:txBody>
      </p:sp>
      <p:grpSp>
        <p:nvGrpSpPr>
          <p:cNvPr id="42" name="Grupo 15">
            <a:extLst>
              <a:ext uri="{FF2B5EF4-FFF2-40B4-BE49-F238E27FC236}">
                <a16:creationId xmlns:a16="http://schemas.microsoft.com/office/drawing/2014/main" id="{6D6E7922-F298-824B-B258-654836C7BC10}"/>
              </a:ext>
            </a:extLst>
          </p:cNvPr>
          <p:cNvGrpSpPr/>
          <p:nvPr/>
        </p:nvGrpSpPr>
        <p:grpSpPr>
          <a:xfrm>
            <a:off x="-1111090" y="1076879"/>
            <a:ext cx="3617825" cy="4467539"/>
            <a:chOff x="7031794" y="3223481"/>
            <a:chExt cx="554527" cy="684768"/>
          </a:xfrm>
        </p:grpSpPr>
        <p:sp>
          <p:nvSpPr>
            <p:cNvPr id="43" name="Google Shape;1040;p46"/>
            <p:cNvSpPr/>
            <p:nvPr/>
          </p:nvSpPr>
          <p:spPr>
            <a:xfrm>
              <a:off x="7480756" y="3263706"/>
              <a:ext cx="105565" cy="453010"/>
            </a:xfrm>
            <a:custGeom>
              <a:avLst/>
              <a:gdLst/>
              <a:ahLst/>
              <a:cxnLst/>
              <a:rect l="l" t="t" r="r" b="b"/>
              <a:pathLst>
                <a:path w="1055650" h="4530105" extrusionOk="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41;p46"/>
            <p:cNvSpPr/>
            <p:nvPr/>
          </p:nvSpPr>
          <p:spPr>
            <a:xfrm>
              <a:off x="7340949" y="3223481"/>
              <a:ext cx="105565" cy="453037"/>
            </a:xfrm>
            <a:custGeom>
              <a:avLst/>
              <a:gdLst/>
              <a:ahLst/>
              <a:cxnLst/>
              <a:rect l="l" t="t" r="r" b="b"/>
              <a:pathLst>
                <a:path w="1055650" h="4530373" extrusionOk="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6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9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42;p46"/>
            <p:cNvSpPr/>
            <p:nvPr/>
          </p:nvSpPr>
          <p:spPr>
            <a:xfrm>
              <a:off x="7450379" y="3286503"/>
              <a:ext cx="105565" cy="453011"/>
            </a:xfrm>
            <a:custGeom>
              <a:avLst/>
              <a:gdLst/>
              <a:ahLst/>
              <a:cxnLst/>
              <a:rect l="l" t="t" r="r" b="b"/>
              <a:pathLst>
                <a:path w="1055650" h="4530105" extrusionOk="0">
                  <a:moveTo>
                    <a:pt x="1054889" y="3044952"/>
                  </a:moveTo>
                  <a:cubicBezTo>
                    <a:pt x="958159" y="2988564"/>
                    <a:pt x="888087" y="2987040"/>
                    <a:pt x="844673" y="3040380"/>
                  </a:cubicBezTo>
                  <a:cubicBezTo>
                    <a:pt x="801259" y="3092958"/>
                    <a:pt x="779932" y="3182112"/>
                    <a:pt x="779932" y="3307842"/>
                  </a:cubicBezTo>
                  <a:lnTo>
                    <a:pt x="779932" y="3985260"/>
                  </a:lnTo>
                  <a:cubicBezTo>
                    <a:pt x="779932" y="4114038"/>
                    <a:pt x="767746" y="4220718"/>
                    <a:pt x="744135" y="4305300"/>
                  </a:cubicBezTo>
                  <a:cubicBezTo>
                    <a:pt x="720523" y="4392930"/>
                    <a:pt x="680156" y="4455414"/>
                    <a:pt x="624555" y="4491990"/>
                  </a:cubicBezTo>
                  <a:cubicBezTo>
                    <a:pt x="570478" y="4529328"/>
                    <a:pt x="497359" y="4539234"/>
                    <a:pt x="404437" y="4521708"/>
                  </a:cubicBezTo>
                  <a:cubicBezTo>
                    <a:pt x="313801" y="4504944"/>
                    <a:pt x="200315" y="4457700"/>
                    <a:pt x="64740" y="4379214"/>
                  </a:cubicBezTo>
                  <a:lnTo>
                    <a:pt x="0" y="4341876"/>
                  </a:lnTo>
                  <a:lnTo>
                    <a:pt x="0" y="3808476"/>
                  </a:lnTo>
                  <a:lnTo>
                    <a:pt x="80735" y="3854958"/>
                  </a:lnTo>
                  <a:cubicBezTo>
                    <a:pt x="177465" y="3911346"/>
                    <a:pt x="242205" y="3918204"/>
                    <a:pt x="274956" y="3877056"/>
                  </a:cubicBezTo>
                  <a:cubicBezTo>
                    <a:pt x="309231" y="3837432"/>
                    <a:pt x="326749" y="3754374"/>
                    <a:pt x="326749" y="3628644"/>
                  </a:cubicBezTo>
                  <a:lnTo>
                    <a:pt x="326749" y="3031998"/>
                  </a:lnTo>
                  <a:cubicBezTo>
                    <a:pt x="326749" y="2876550"/>
                    <a:pt x="341982" y="2753868"/>
                    <a:pt x="372448" y="2663190"/>
                  </a:cubicBezTo>
                  <a:cubicBezTo>
                    <a:pt x="402914" y="2572512"/>
                    <a:pt x="463085" y="2515362"/>
                    <a:pt x="553722" y="2489454"/>
                  </a:cubicBezTo>
                  <a:cubicBezTo>
                    <a:pt x="463085" y="2359152"/>
                    <a:pt x="402914" y="2231898"/>
                    <a:pt x="372448" y="2106930"/>
                  </a:cubicBezTo>
                  <a:cubicBezTo>
                    <a:pt x="341982" y="1981962"/>
                    <a:pt x="327511" y="1841754"/>
                    <a:pt x="327511" y="1686306"/>
                  </a:cubicBezTo>
                  <a:lnTo>
                    <a:pt x="327511" y="1089660"/>
                  </a:lnTo>
                  <a:cubicBezTo>
                    <a:pt x="327511" y="963930"/>
                    <a:pt x="309993" y="861822"/>
                    <a:pt x="275718" y="781812"/>
                  </a:cubicBezTo>
                  <a:cubicBezTo>
                    <a:pt x="243729" y="703326"/>
                    <a:pt x="178988" y="636270"/>
                    <a:pt x="81497" y="579882"/>
                  </a:cubicBezTo>
                  <a:lnTo>
                    <a:pt x="761" y="533400"/>
                  </a:lnTo>
                  <a:lnTo>
                    <a:pt x="761" y="0"/>
                  </a:lnTo>
                  <a:lnTo>
                    <a:pt x="65502" y="37338"/>
                  </a:lnTo>
                  <a:cubicBezTo>
                    <a:pt x="201076" y="115824"/>
                    <a:pt x="314562" y="198882"/>
                    <a:pt x="405199" y="287274"/>
                  </a:cubicBezTo>
                  <a:cubicBezTo>
                    <a:pt x="498121" y="376428"/>
                    <a:pt x="571239" y="471678"/>
                    <a:pt x="625317" y="571500"/>
                  </a:cubicBezTo>
                  <a:cubicBezTo>
                    <a:pt x="681679" y="672846"/>
                    <a:pt x="721285" y="781050"/>
                    <a:pt x="744896" y="896112"/>
                  </a:cubicBezTo>
                  <a:cubicBezTo>
                    <a:pt x="768508" y="1008126"/>
                    <a:pt x="780694" y="1129284"/>
                    <a:pt x="780694" y="1257300"/>
                  </a:cubicBezTo>
                  <a:lnTo>
                    <a:pt x="780694" y="1934718"/>
                  </a:lnTo>
                  <a:cubicBezTo>
                    <a:pt x="780694" y="2060448"/>
                    <a:pt x="802020" y="2174748"/>
                    <a:pt x="845434" y="2276856"/>
                  </a:cubicBezTo>
                  <a:cubicBezTo>
                    <a:pt x="888849" y="2379726"/>
                    <a:pt x="958921" y="2458974"/>
                    <a:pt x="1055650" y="2514600"/>
                  </a:cubicBezTo>
                  <a:lnTo>
                    <a:pt x="1054889" y="304495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43;p46"/>
            <p:cNvSpPr/>
            <p:nvPr/>
          </p:nvSpPr>
          <p:spPr>
            <a:xfrm>
              <a:off x="7310572" y="3246277"/>
              <a:ext cx="105565" cy="453037"/>
            </a:xfrm>
            <a:custGeom>
              <a:avLst/>
              <a:gdLst/>
              <a:ahLst/>
              <a:cxnLst/>
              <a:rect l="l" t="t" r="r" b="b"/>
              <a:pathLst>
                <a:path w="1055650" h="4530373" extrusionOk="0">
                  <a:moveTo>
                    <a:pt x="762" y="1486183"/>
                  </a:moveTo>
                  <a:cubicBezTo>
                    <a:pt x="97492" y="1542571"/>
                    <a:pt x="167564" y="1544095"/>
                    <a:pt x="210978" y="1490755"/>
                  </a:cubicBezTo>
                  <a:cubicBezTo>
                    <a:pt x="254392" y="1438177"/>
                    <a:pt x="275718" y="1349023"/>
                    <a:pt x="275718" y="1223293"/>
                  </a:cubicBezTo>
                  <a:lnTo>
                    <a:pt x="275718" y="545875"/>
                  </a:lnTo>
                  <a:cubicBezTo>
                    <a:pt x="275718" y="417097"/>
                    <a:pt x="287905" y="310417"/>
                    <a:pt x="311516" y="225835"/>
                  </a:cubicBezTo>
                  <a:cubicBezTo>
                    <a:pt x="335127" y="138205"/>
                    <a:pt x="373971" y="74959"/>
                    <a:pt x="428049" y="37621"/>
                  </a:cubicBezTo>
                  <a:cubicBezTo>
                    <a:pt x="484411" y="1045"/>
                    <a:pt x="557530" y="-8861"/>
                    <a:pt x="648166" y="7903"/>
                  </a:cubicBezTo>
                  <a:cubicBezTo>
                    <a:pt x="741088" y="25429"/>
                    <a:pt x="855336" y="73435"/>
                    <a:pt x="990910" y="151921"/>
                  </a:cubicBezTo>
                  <a:lnTo>
                    <a:pt x="1055651" y="189259"/>
                  </a:lnTo>
                  <a:lnTo>
                    <a:pt x="1055651" y="722659"/>
                  </a:lnTo>
                  <a:lnTo>
                    <a:pt x="974915" y="676177"/>
                  </a:lnTo>
                  <a:cubicBezTo>
                    <a:pt x="878186" y="619789"/>
                    <a:pt x="811922" y="612169"/>
                    <a:pt x="777647" y="651793"/>
                  </a:cubicBezTo>
                  <a:cubicBezTo>
                    <a:pt x="745658" y="692941"/>
                    <a:pt x="728902" y="775999"/>
                    <a:pt x="728902" y="901729"/>
                  </a:cubicBezTo>
                  <a:lnTo>
                    <a:pt x="728902" y="1498375"/>
                  </a:lnTo>
                  <a:cubicBezTo>
                    <a:pt x="728902" y="1653823"/>
                    <a:pt x="713669" y="1776505"/>
                    <a:pt x="683202" y="1867183"/>
                  </a:cubicBezTo>
                  <a:cubicBezTo>
                    <a:pt x="652736" y="1957099"/>
                    <a:pt x="592566" y="2015011"/>
                    <a:pt x="501929" y="2040919"/>
                  </a:cubicBezTo>
                  <a:cubicBezTo>
                    <a:pt x="592566" y="2171221"/>
                    <a:pt x="652736" y="2298475"/>
                    <a:pt x="683202" y="2423443"/>
                  </a:cubicBezTo>
                  <a:cubicBezTo>
                    <a:pt x="713669" y="2548411"/>
                    <a:pt x="728140" y="2688619"/>
                    <a:pt x="728140" y="2844067"/>
                  </a:cubicBezTo>
                  <a:lnTo>
                    <a:pt x="728140" y="3440713"/>
                  </a:lnTo>
                  <a:cubicBezTo>
                    <a:pt x="728140" y="3566443"/>
                    <a:pt x="744135" y="3668551"/>
                    <a:pt x="776886" y="3747037"/>
                  </a:cubicBezTo>
                  <a:cubicBezTo>
                    <a:pt x="811160" y="3827047"/>
                    <a:pt x="877424" y="3894865"/>
                    <a:pt x="974154" y="3950491"/>
                  </a:cubicBezTo>
                  <a:lnTo>
                    <a:pt x="1054889" y="3996973"/>
                  </a:lnTo>
                  <a:lnTo>
                    <a:pt x="1054889" y="4530373"/>
                  </a:lnTo>
                  <a:lnTo>
                    <a:pt x="990148" y="4493035"/>
                  </a:lnTo>
                  <a:cubicBezTo>
                    <a:pt x="854574" y="4414549"/>
                    <a:pt x="740326" y="4330729"/>
                    <a:pt x="647405" y="4241575"/>
                  </a:cubicBezTo>
                  <a:cubicBezTo>
                    <a:pt x="556768" y="4153183"/>
                    <a:pt x="483649" y="4058695"/>
                    <a:pt x="427287" y="3957349"/>
                  </a:cubicBezTo>
                  <a:cubicBezTo>
                    <a:pt x="373210" y="3857527"/>
                    <a:pt x="334365" y="3750085"/>
                    <a:pt x="310754" y="3634261"/>
                  </a:cubicBezTo>
                  <a:cubicBezTo>
                    <a:pt x="287143" y="3522247"/>
                    <a:pt x="274957" y="3401089"/>
                    <a:pt x="274957" y="3273073"/>
                  </a:cubicBezTo>
                  <a:lnTo>
                    <a:pt x="274957" y="2595655"/>
                  </a:lnTo>
                  <a:cubicBezTo>
                    <a:pt x="274957" y="2469925"/>
                    <a:pt x="253630" y="2355625"/>
                    <a:pt x="210216" y="2253517"/>
                  </a:cubicBezTo>
                  <a:cubicBezTo>
                    <a:pt x="166802" y="2150647"/>
                    <a:pt x="96730" y="2071399"/>
                    <a:pt x="0" y="2015773"/>
                  </a:cubicBezTo>
                  <a:lnTo>
                    <a:pt x="762" y="14861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44;p46"/>
            <p:cNvSpPr/>
            <p:nvPr/>
          </p:nvSpPr>
          <p:spPr>
            <a:xfrm>
              <a:off x="7141984" y="3232779"/>
              <a:ext cx="130243" cy="387096"/>
            </a:xfrm>
            <a:custGeom>
              <a:avLst/>
              <a:gdLst/>
              <a:ahLst/>
              <a:cxnLst/>
              <a:rect l="l" t="t" r="r" b="b"/>
              <a:pathLst>
                <a:path w="1302425" h="3870960" extrusionOk="0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45;p46"/>
            <p:cNvSpPr/>
            <p:nvPr/>
          </p:nvSpPr>
          <p:spPr>
            <a:xfrm>
              <a:off x="7117683" y="3280575"/>
              <a:ext cx="103509" cy="88544"/>
            </a:xfrm>
            <a:custGeom>
              <a:avLst/>
              <a:gdLst/>
              <a:ahLst/>
              <a:cxnLst/>
              <a:rect l="l" t="t" r="r" b="b"/>
              <a:pathLst>
                <a:path w="1035085" h="885444" extrusionOk="0">
                  <a:moveTo>
                    <a:pt x="0" y="0"/>
                  </a:moveTo>
                  <a:lnTo>
                    <a:pt x="1035086" y="598170"/>
                  </a:lnTo>
                  <a:lnTo>
                    <a:pt x="1035086" y="885444"/>
                  </a:lnTo>
                  <a:lnTo>
                    <a:pt x="0" y="28727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46;p46"/>
            <p:cNvSpPr/>
            <p:nvPr/>
          </p:nvSpPr>
          <p:spPr>
            <a:xfrm>
              <a:off x="7158083" y="3404891"/>
              <a:ext cx="99472" cy="102108"/>
            </a:xfrm>
            <a:custGeom>
              <a:avLst/>
              <a:gdLst/>
              <a:ahLst/>
              <a:cxnLst/>
              <a:rect l="l" t="t" r="r" b="b"/>
              <a:pathLst>
                <a:path w="994718" h="1021080" extrusionOk="0">
                  <a:moveTo>
                    <a:pt x="0" y="0"/>
                  </a:moveTo>
                  <a:lnTo>
                    <a:pt x="994718" y="574548"/>
                  </a:lnTo>
                  <a:lnTo>
                    <a:pt x="994718" y="1021080"/>
                  </a:lnTo>
                  <a:lnTo>
                    <a:pt x="0" y="446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47;p46"/>
            <p:cNvSpPr/>
            <p:nvPr/>
          </p:nvSpPr>
          <p:spPr>
            <a:xfrm>
              <a:off x="7158007" y="3351016"/>
              <a:ext cx="99624" cy="67894"/>
            </a:xfrm>
            <a:custGeom>
              <a:avLst/>
              <a:gdLst/>
              <a:ahLst/>
              <a:cxnLst/>
              <a:rect l="l" t="t" r="r" b="b"/>
              <a:pathLst>
                <a:path w="996241" h="678941" extrusionOk="0">
                  <a:moveTo>
                    <a:pt x="0" y="0"/>
                  </a:moveTo>
                  <a:lnTo>
                    <a:pt x="996241" y="575310"/>
                  </a:lnTo>
                  <a:lnTo>
                    <a:pt x="996241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48;p46"/>
            <p:cNvSpPr/>
            <p:nvPr/>
          </p:nvSpPr>
          <p:spPr>
            <a:xfrm>
              <a:off x="7158007" y="3371229"/>
              <a:ext cx="86143" cy="60122"/>
            </a:xfrm>
            <a:custGeom>
              <a:avLst/>
              <a:gdLst/>
              <a:ahLst/>
              <a:cxnLst/>
              <a:rect l="l" t="t" r="r" b="b"/>
              <a:pathLst>
                <a:path w="861429" h="601217" extrusionOk="0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49;p46"/>
            <p:cNvSpPr/>
            <p:nvPr/>
          </p:nvSpPr>
          <p:spPr>
            <a:xfrm>
              <a:off x="7142060" y="3232779"/>
              <a:ext cx="130166" cy="117043"/>
            </a:xfrm>
            <a:custGeom>
              <a:avLst/>
              <a:gdLst/>
              <a:ahLst/>
              <a:cxnLst/>
              <a:rect l="l" t="t" r="r" b="b"/>
              <a:pathLst>
                <a:path w="1301664" h="1170432" extrusionOk="0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50;p46"/>
            <p:cNvSpPr/>
            <p:nvPr/>
          </p:nvSpPr>
          <p:spPr>
            <a:xfrm>
              <a:off x="7158007" y="3255479"/>
              <a:ext cx="16528" cy="24806"/>
            </a:xfrm>
            <a:custGeom>
              <a:avLst/>
              <a:gdLst/>
              <a:ahLst/>
              <a:cxnLst/>
              <a:rect l="l" t="t" r="r" b="b"/>
              <a:pathLst>
                <a:path w="165278" h="248063" extrusionOk="0">
                  <a:moveTo>
                    <a:pt x="165279" y="171657"/>
                  </a:moveTo>
                  <a:cubicBezTo>
                    <a:pt x="165279" y="234903"/>
                    <a:pt x="127958" y="264621"/>
                    <a:pt x="82259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1"/>
                    <a:pt x="37321" y="-16557"/>
                    <a:pt x="83020" y="9351"/>
                  </a:cubicBezTo>
                  <a:cubicBezTo>
                    <a:pt x="127958" y="36021"/>
                    <a:pt x="165279" y="108411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51;p46"/>
            <p:cNvSpPr/>
            <p:nvPr/>
          </p:nvSpPr>
          <p:spPr>
            <a:xfrm>
              <a:off x="7301459" y="3521153"/>
              <a:ext cx="130243" cy="387096"/>
            </a:xfrm>
            <a:custGeom>
              <a:avLst/>
              <a:gdLst/>
              <a:ahLst/>
              <a:cxnLst/>
              <a:rect l="l" t="t" r="r" b="b"/>
              <a:pathLst>
                <a:path w="1302426" h="3870960" extrusionOk="0">
                  <a:moveTo>
                    <a:pt x="762" y="0"/>
                  </a:moveTo>
                  <a:lnTo>
                    <a:pt x="1302426" y="752094"/>
                  </a:lnTo>
                  <a:lnTo>
                    <a:pt x="1301664" y="3870960"/>
                  </a:lnTo>
                  <a:lnTo>
                    <a:pt x="0" y="3118866"/>
                  </a:lnTo>
                  <a:lnTo>
                    <a:pt x="762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52;p46"/>
            <p:cNvSpPr/>
            <p:nvPr/>
          </p:nvSpPr>
          <p:spPr>
            <a:xfrm>
              <a:off x="7350897" y="3611654"/>
              <a:ext cx="103585" cy="88392"/>
            </a:xfrm>
            <a:custGeom>
              <a:avLst/>
              <a:gdLst/>
              <a:ahLst/>
              <a:cxnLst/>
              <a:rect l="l" t="t" r="r" b="b"/>
              <a:pathLst>
                <a:path w="1035847" h="883920" extrusionOk="0">
                  <a:moveTo>
                    <a:pt x="762" y="0"/>
                  </a:moveTo>
                  <a:lnTo>
                    <a:pt x="1035847" y="597408"/>
                  </a:lnTo>
                  <a:lnTo>
                    <a:pt x="1035847" y="883920"/>
                  </a:lnTo>
                  <a:lnTo>
                    <a:pt x="0" y="28651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53;p46"/>
            <p:cNvSpPr/>
            <p:nvPr/>
          </p:nvSpPr>
          <p:spPr>
            <a:xfrm>
              <a:off x="7317559" y="3641213"/>
              <a:ext cx="99548" cy="102108"/>
            </a:xfrm>
            <a:custGeom>
              <a:avLst/>
              <a:gdLst/>
              <a:ahLst/>
              <a:cxnLst/>
              <a:rect l="l" t="t" r="r" b="b"/>
              <a:pathLst>
                <a:path w="995479" h="1021080" extrusionOk="0">
                  <a:moveTo>
                    <a:pt x="0" y="0"/>
                  </a:moveTo>
                  <a:lnTo>
                    <a:pt x="995480" y="575310"/>
                  </a:lnTo>
                  <a:lnTo>
                    <a:pt x="995480" y="1021080"/>
                  </a:lnTo>
                  <a:lnTo>
                    <a:pt x="0" y="445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54;p46"/>
            <p:cNvSpPr/>
            <p:nvPr/>
          </p:nvSpPr>
          <p:spPr>
            <a:xfrm>
              <a:off x="7317407" y="3704739"/>
              <a:ext cx="99624" cy="67894"/>
            </a:xfrm>
            <a:custGeom>
              <a:avLst/>
              <a:gdLst/>
              <a:ahLst/>
              <a:cxnLst/>
              <a:rect l="l" t="t" r="r" b="b"/>
              <a:pathLst>
                <a:path w="996241" h="678942" extrusionOk="0">
                  <a:moveTo>
                    <a:pt x="0" y="0"/>
                  </a:moveTo>
                  <a:lnTo>
                    <a:pt x="996242" y="575310"/>
                  </a:lnTo>
                  <a:lnTo>
                    <a:pt x="996242" y="678942"/>
                  </a:lnTo>
                  <a:lnTo>
                    <a:pt x="0" y="104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55;p46"/>
            <p:cNvSpPr/>
            <p:nvPr/>
          </p:nvSpPr>
          <p:spPr>
            <a:xfrm>
              <a:off x="7317407" y="3723432"/>
              <a:ext cx="86143" cy="60122"/>
            </a:xfrm>
            <a:custGeom>
              <a:avLst/>
              <a:gdLst/>
              <a:ahLst/>
              <a:cxnLst/>
              <a:rect l="l" t="t" r="r" b="b"/>
              <a:pathLst>
                <a:path w="861429" h="601217" extrusionOk="0">
                  <a:moveTo>
                    <a:pt x="0" y="0"/>
                  </a:moveTo>
                  <a:lnTo>
                    <a:pt x="861429" y="497586"/>
                  </a:lnTo>
                  <a:lnTo>
                    <a:pt x="861429" y="601218"/>
                  </a:lnTo>
                  <a:lnTo>
                    <a:pt x="0" y="103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56;p46"/>
            <p:cNvSpPr/>
            <p:nvPr/>
          </p:nvSpPr>
          <p:spPr>
            <a:xfrm>
              <a:off x="7301535" y="3521153"/>
              <a:ext cx="130166" cy="117043"/>
            </a:xfrm>
            <a:custGeom>
              <a:avLst/>
              <a:gdLst/>
              <a:ahLst/>
              <a:cxnLst/>
              <a:rect l="l" t="t" r="r" b="b"/>
              <a:pathLst>
                <a:path w="1301664" h="1170431" extrusionOk="0">
                  <a:moveTo>
                    <a:pt x="0" y="0"/>
                  </a:moveTo>
                  <a:lnTo>
                    <a:pt x="1301664" y="752094"/>
                  </a:lnTo>
                  <a:lnTo>
                    <a:pt x="1301664" y="1170432"/>
                  </a:lnTo>
                  <a:lnTo>
                    <a:pt x="0" y="418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57;p46"/>
            <p:cNvSpPr/>
            <p:nvPr/>
          </p:nvSpPr>
          <p:spPr>
            <a:xfrm>
              <a:off x="7317483" y="3543928"/>
              <a:ext cx="16528" cy="24806"/>
            </a:xfrm>
            <a:custGeom>
              <a:avLst/>
              <a:gdLst/>
              <a:ahLst/>
              <a:cxnLst/>
              <a:rect l="l" t="t" r="r" b="b"/>
              <a:pathLst>
                <a:path w="165278" h="248063" extrusionOk="0">
                  <a:moveTo>
                    <a:pt x="165279" y="171657"/>
                  </a:moveTo>
                  <a:cubicBezTo>
                    <a:pt x="165279" y="234903"/>
                    <a:pt x="127958" y="264621"/>
                    <a:pt x="82258" y="238713"/>
                  </a:cubicBezTo>
                  <a:cubicBezTo>
                    <a:pt x="36559" y="212043"/>
                    <a:pt x="0" y="139653"/>
                    <a:pt x="0" y="76407"/>
                  </a:cubicBezTo>
                  <a:cubicBezTo>
                    <a:pt x="0" y="13160"/>
                    <a:pt x="37321" y="-16557"/>
                    <a:pt x="83020" y="9350"/>
                  </a:cubicBezTo>
                  <a:cubicBezTo>
                    <a:pt x="127958" y="35258"/>
                    <a:pt x="165279" y="108410"/>
                    <a:pt x="165279" y="17165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58;p46"/>
            <p:cNvSpPr/>
            <p:nvPr/>
          </p:nvSpPr>
          <p:spPr>
            <a:xfrm>
              <a:off x="7053133" y="3433767"/>
              <a:ext cx="226744" cy="267157"/>
            </a:xfrm>
            <a:custGeom>
              <a:avLst/>
              <a:gdLst/>
              <a:ahLst/>
              <a:cxnLst/>
              <a:rect l="l" t="t" r="r" b="b"/>
              <a:pathLst>
                <a:path w="2267439" h="2671571" extrusionOk="0">
                  <a:moveTo>
                    <a:pt x="2265916" y="1308354"/>
                  </a:moveTo>
                  <a:lnTo>
                    <a:pt x="0" y="0"/>
                  </a:lnTo>
                  <a:lnTo>
                    <a:pt x="762" y="1181862"/>
                  </a:lnTo>
                  <a:lnTo>
                    <a:pt x="2067125" y="2375154"/>
                  </a:lnTo>
                  <a:lnTo>
                    <a:pt x="2267440" y="2671572"/>
                  </a:lnTo>
                  <a:lnTo>
                    <a:pt x="2265916" y="130835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59;p46"/>
            <p:cNvSpPr/>
            <p:nvPr/>
          </p:nvSpPr>
          <p:spPr>
            <a:xfrm>
              <a:off x="7171449" y="3530803"/>
              <a:ext cx="49660" cy="39014"/>
            </a:xfrm>
            <a:custGeom>
              <a:avLst/>
              <a:gdLst/>
              <a:ahLst/>
              <a:cxnLst/>
              <a:rect l="l" t="t" r="r" b="b"/>
              <a:pathLst>
                <a:path w="496597" h="390144" extrusionOk="0">
                  <a:moveTo>
                    <a:pt x="496597" y="286512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496597" y="390144"/>
                  </a:lnTo>
                  <a:lnTo>
                    <a:pt x="496597" y="2865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60;p46"/>
            <p:cNvSpPr/>
            <p:nvPr/>
          </p:nvSpPr>
          <p:spPr>
            <a:xfrm>
              <a:off x="7098394" y="3509298"/>
              <a:ext cx="123007" cy="81382"/>
            </a:xfrm>
            <a:custGeom>
              <a:avLst/>
              <a:gdLst/>
              <a:ahLst/>
              <a:cxnLst/>
              <a:rect l="l" t="t" r="r" b="b"/>
              <a:pathLst>
                <a:path w="1230068" h="813815" extrusionOk="0">
                  <a:moveTo>
                    <a:pt x="1229307" y="710184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230069" y="813816"/>
                  </a:lnTo>
                  <a:lnTo>
                    <a:pt x="1229307" y="71018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061;p46"/>
            <p:cNvSpPr/>
            <p:nvPr/>
          </p:nvSpPr>
          <p:spPr>
            <a:xfrm>
              <a:off x="7073029" y="3515377"/>
              <a:ext cx="148446" cy="96088"/>
            </a:xfrm>
            <a:custGeom>
              <a:avLst/>
              <a:gdLst/>
              <a:ahLst/>
              <a:cxnLst/>
              <a:rect l="l" t="t" r="r" b="b"/>
              <a:pathLst>
                <a:path w="1484460" h="960882" extrusionOk="0">
                  <a:moveTo>
                    <a:pt x="1484461" y="857250"/>
                  </a:moveTo>
                  <a:lnTo>
                    <a:pt x="0" y="0"/>
                  </a:lnTo>
                  <a:lnTo>
                    <a:pt x="0" y="103632"/>
                  </a:lnTo>
                  <a:lnTo>
                    <a:pt x="1484461" y="960882"/>
                  </a:lnTo>
                  <a:lnTo>
                    <a:pt x="1484461" y="857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062;p46"/>
            <p:cNvSpPr/>
            <p:nvPr/>
          </p:nvSpPr>
          <p:spPr>
            <a:xfrm>
              <a:off x="7233189" y="3565541"/>
              <a:ext cx="25744" cy="38305"/>
            </a:xfrm>
            <a:custGeom>
              <a:avLst/>
              <a:gdLst/>
              <a:ahLst/>
              <a:cxnLst/>
              <a:rect l="l" t="t" r="r" b="b"/>
              <a:pathLst>
                <a:path w="257438" h="383047" extrusionOk="0">
                  <a:moveTo>
                    <a:pt x="0" y="117229"/>
                  </a:moveTo>
                  <a:cubicBezTo>
                    <a:pt x="0" y="214765"/>
                    <a:pt x="57886" y="326779"/>
                    <a:pt x="128719" y="367927"/>
                  </a:cubicBezTo>
                  <a:cubicBezTo>
                    <a:pt x="199553" y="409075"/>
                    <a:pt x="257438" y="363355"/>
                    <a:pt x="257438" y="265819"/>
                  </a:cubicBezTo>
                  <a:cubicBezTo>
                    <a:pt x="257438" y="168283"/>
                    <a:pt x="199553" y="56269"/>
                    <a:pt x="128719" y="15121"/>
                  </a:cubicBezTo>
                  <a:cubicBezTo>
                    <a:pt x="57124" y="-26027"/>
                    <a:pt x="0" y="19693"/>
                    <a:pt x="0" y="1172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063;p46"/>
            <p:cNvSpPr/>
            <p:nvPr/>
          </p:nvSpPr>
          <p:spPr>
            <a:xfrm>
              <a:off x="7045539" y="3323584"/>
              <a:ext cx="55448" cy="94336"/>
            </a:xfrm>
            <a:custGeom>
              <a:avLst/>
              <a:gdLst/>
              <a:ahLst/>
              <a:cxnLst/>
              <a:rect l="l" t="t" r="r" b="b"/>
              <a:pathLst>
                <a:path w="554483" h="943356" extrusionOk="0">
                  <a:moveTo>
                    <a:pt x="300091" y="275082"/>
                  </a:moveTo>
                  <a:lnTo>
                    <a:pt x="0" y="101346"/>
                  </a:lnTo>
                  <a:lnTo>
                    <a:pt x="0" y="0"/>
                  </a:lnTo>
                  <a:lnTo>
                    <a:pt x="300091" y="173736"/>
                  </a:lnTo>
                  <a:cubicBezTo>
                    <a:pt x="324464" y="188214"/>
                    <a:pt x="360262" y="216408"/>
                    <a:pt x="390728" y="260604"/>
                  </a:cubicBezTo>
                  <a:cubicBezTo>
                    <a:pt x="423479" y="307848"/>
                    <a:pt x="447090" y="367284"/>
                    <a:pt x="447090" y="432054"/>
                  </a:cubicBezTo>
                  <a:cubicBezTo>
                    <a:pt x="447090" y="503682"/>
                    <a:pt x="428810" y="544068"/>
                    <a:pt x="394536" y="556260"/>
                  </a:cubicBezTo>
                  <a:cubicBezTo>
                    <a:pt x="361785" y="566928"/>
                    <a:pt x="323702" y="548640"/>
                    <a:pt x="300091" y="534924"/>
                  </a:cubicBezTo>
                  <a:lnTo>
                    <a:pt x="176703" y="463296"/>
                  </a:lnTo>
                  <a:lnTo>
                    <a:pt x="175942" y="462534"/>
                  </a:lnTo>
                  <a:cubicBezTo>
                    <a:pt x="165279" y="456438"/>
                    <a:pt x="148522" y="450342"/>
                    <a:pt x="135574" y="454152"/>
                  </a:cubicBezTo>
                  <a:cubicBezTo>
                    <a:pt x="124911" y="457200"/>
                    <a:pt x="111963" y="468630"/>
                    <a:pt x="111963" y="508254"/>
                  </a:cubicBezTo>
                  <a:cubicBezTo>
                    <a:pt x="111963" y="547878"/>
                    <a:pt x="124149" y="572262"/>
                    <a:pt x="134812" y="586740"/>
                  </a:cubicBezTo>
                  <a:cubicBezTo>
                    <a:pt x="147761" y="605028"/>
                    <a:pt x="164517" y="617982"/>
                    <a:pt x="175180" y="623316"/>
                  </a:cubicBezTo>
                  <a:lnTo>
                    <a:pt x="176703" y="624078"/>
                  </a:lnTo>
                  <a:lnTo>
                    <a:pt x="554483" y="842010"/>
                  </a:lnTo>
                  <a:lnTo>
                    <a:pt x="554483" y="943356"/>
                  </a:lnTo>
                  <a:lnTo>
                    <a:pt x="178988" y="726186"/>
                  </a:lnTo>
                  <a:cubicBezTo>
                    <a:pt x="153092" y="712470"/>
                    <a:pt x="115771" y="684276"/>
                    <a:pt x="83782" y="639318"/>
                  </a:cubicBezTo>
                  <a:cubicBezTo>
                    <a:pt x="48746" y="589788"/>
                    <a:pt x="24373" y="527304"/>
                    <a:pt x="24373" y="457200"/>
                  </a:cubicBezTo>
                  <a:cubicBezTo>
                    <a:pt x="24373" y="387858"/>
                    <a:pt x="48746" y="352044"/>
                    <a:pt x="83020" y="342138"/>
                  </a:cubicBezTo>
                  <a:cubicBezTo>
                    <a:pt x="115010" y="332994"/>
                    <a:pt x="152331" y="346710"/>
                    <a:pt x="178227" y="361950"/>
                  </a:cubicBezTo>
                  <a:lnTo>
                    <a:pt x="300853" y="432816"/>
                  </a:lnTo>
                  <a:cubicBezTo>
                    <a:pt x="318371" y="442722"/>
                    <a:pt x="332081" y="447294"/>
                    <a:pt x="340459" y="444246"/>
                  </a:cubicBezTo>
                  <a:cubicBezTo>
                    <a:pt x="347314" y="441960"/>
                    <a:pt x="359500" y="432054"/>
                    <a:pt x="359500" y="381000"/>
                  </a:cubicBezTo>
                  <a:cubicBezTo>
                    <a:pt x="359500" y="347472"/>
                    <a:pt x="348837" y="326136"/>
                    <a:pt x="338174" y="310896"/>
                  </a:cubicBezTo>
                  <a:cubicBezTo>
                    <a:pt x="325987" y="294132"/>
                    <a:pt x="309993" y="280416"/>
                    <a:pt x="300091" y="27508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064;p46"/>
            <p:cNvSpPr/>
            <p:nvPr/>
          </p:nvSpPr>
          <p:spPr>
            <a:xfrm>
              <a:off x="7031794" y="3311266"/>
              <a:ext cx="22697" cy="34002"/>
            </a:xfrm>
            <a:custGeom>
              <a:avLst/>
              <a:gdLst/>
              <a:ahLst/>
              <a:cxnLst/>
              <a:rect l="l" t="t" r="r" b="b"/>
              <a:pathLst>
                <a:path w="226972" h="340022" extrusionOk="0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065;p46"/>
            <p:cNvSpPr/>
            <p:nvPr/>
          </p:nvSpPr>
          <p:spPr>
            <a:xfrm>
              <a:off x="7091787" y="3394852"/>
              <a:ext cx="22697" cy="34002"/>
            </a:xfrm>
            <a:custGeom>
              <a:avLst/>
              <a:gdLst/>
              <a:ahLst/>
              <a:cxnLst/>
              <a:rect l="l" t="t" r="r" b="b"/>
              <a:pathLst>
                <a:path w="226972" h="340022" extrusionOk="0">
                  <a:moveTo>
                    <a:pt x="226972" y="235543"/>
                  </a:moveTo>
                  <a:cubicBezTo>
                    <a:pt x="226972" y="322411"/>
                    <a:pt x="175942" y="362797"/>
                    <a:pt x="113486" y="326983"/>
                  </a:cubicBezTo>
                  <a:cubicBezTo>
                    <a:pt x="51031" y="291169"/>
                    <a:pt x="0" y="191347"/>
                    <a:pt x="0" y="104479"/>
                  </a:cubicBezTo>
                  <a:cubicBezTo>
                    <a:pt x="0" y="17611"/>
                    <a:pt x="51031" y="-22775"/>
                    <a:pt x="113486" y="13039"/>
                  </a:cubicBezTo>
                  <a:cubicBezTo>
                    <a:pt x="175942" y="49615"/>
                    <a:pt x="226972" y="149437"/>
                    <a:pt x="226972" y="235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066;p46"/>
            <p:cNvSpPr/>
            <p:nvPr/>
          </p:nvSpPr>
          <p:spPr>
            <a:xfrm>
              <a:off x="7163399" y="3681405"/>
              <a:ext cx="63674" cy="86984"/>
            </a:xfrm>
            <a:custGeom>
              <a:avLst/>
              <a:gdLst/>
              <a:ahLst/>
              <a:cxnLst/>
              <a:rect l="l" t="t" r="r" b="b"/>
              <a:pathLst>
                <a:path w="636741" h="869836" extrusionOk="0">
                  <a:moveTo>
                    <a:pt x="318371" y="11482"/>
                  </a:moveTo>
                  <a:cubicBezTo>
                    <a:pt x="364070" y="38152"/>
                    <a:pt x="400629" y="101398"/>
                    <a:pt x="400629" y="154738"/>
                  </a:cubicBezTo>
                  <a:lnTo>
                    <a:pt x="400629" y="387148"/>
                  </a:lnTo>
                  <a:lnTo>
                    <a:pt x="554483" y="475540"/>
                  </a:lnTo>
                  <a:cubicBezTo>
                    <a:pt x="600182" y="502210"/>
                    <a:pt x="636742" y="565456"/>
                    <a:pt x="636742" y="618796"/>
                  </a:cubicBezTo>
                  <a:cubicBezTo>
                    <a:pt x="636742" y="671374"/>
                    <a:pt x="599421" y="692710"/>
                    <a:pt x="554483" y="666802"/>
                  </a:cubicBezTo>
                  <a:lnTo>
                    <a:pt x="400629" y="578410"/>
                  </a:lnTo>
                  <a:lnTo>
                    <a:pt x="400629" y="810820"/>
                  </a:lnTo>
                  <a:cubicBezTo>
                    <a:pt x="400629" y="863398"/>
                    <a:pt x="363308" y="884734"/>
                    <a:pt x="318371" y="858826"/>
                  </a:cubicBezTo>
                  <a:cubicBezTo>
                    <a:pt x="272672" y="832156"/>
                    <a:pt x="236112" y="768910"/>
                    <a:pt x="236112" y="715570"/>
                  </a:cubicBezTo>
                  <a:lnTo>
                    <a:pt x="236112" y="483160"/>
                  </a:lnTo>
                  <a:lnTo>
                    <a:pt x="82258" y="394768"/>
                  </a:lnTo>
                  <a:cubicBezTo>
                    <a:pt x="36559" y="368098"/>
                    <a:pt x="0" y="304852"/>
                    <a:pt x="0" y="251512"/>
                  </a:cubicBezTo>
                  <a:cubicBezTo>
                    <a:pt x="0" y="198934"/>
                    <a:pt x="37321" y="177598"/>
                    <a:pt x="82258" y="203506"/>
                  </a:cubicBezTo>
                  <a:lnTo>
                    <a:pt x="236112" y="291898"/>
                  </a:lnTo>
                  <a:lnTo>
                    <a:pt x="236112" y="59488"/>
                  </a:lnTo>
                  <a:cubicBezTo>
                    <a:pt x="236112" y="6148"/>
                    <a:pt x="272672" y="-15188"/>
                    <a:pt x="318371" y="1148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474;p27"/>
          <p:cNvSpPr txBox="1">
            <a:spLocks noGrp="1"/>
          </p:cNvSpPr>
          <p:nvPr>
            <p:ph type="ctrTitle"/>
          </p:nvPr>
        </p:nvSpPr>
        <p:spPr>
          <a:xfrm>
            <a:off x="3423566" y="3374119"/>
            <a:ext cx="163019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STRUCT</a:t>
            </a:r>
            <a:endParaRPr sz="3200" dirty="0"/>
          </a:p>
        </p:txBody>
      </p:sp>
      <p:sp>
        <p:nvSpPr>
          <p:cNvPr id="40" name="Google Shape;476;p27"/>
          <p:cNvSpPr txBox="1">
            <a:spLocks/>
          </p:cNvSpPr>
          <p:nvPr/>
        </p:nvSpPr>
        <p:spPr>
          <a:xfrm>
            <a:off x="2704920" y="3308535"/>
            <a:ext cx="100405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rgbClr val="E898AC"/>
                </a:solidFill>
              </a:rPr>
              <a:t>06</a:t>
            </a:r>
          </a:p>
        </p:txBody>
      </p:sp>
      <p:sp>
        <p:nvSpPr>
          <p:cNvPr id="41" name="Google Shape;475;p27"/>
          <p:cNvSpPr txBox="1">
            <a:spLocks/>
          </p:cNvSpPr>
          <p:nvPr/>
        </p:nvSpPr>
        <p:spPr>
          <a:xfrm>
            <a:off x="2769398" y="3912514"/>
            <a:ext cx="5922900" cy="93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Adalah</a:t>
            </a:r>
            <a:r>
              <a:rPr lang="en-US" dirty="0"/>
              <a:t> Kumpulan data </a:t>
            </a:r>
            <a:r>
              <a:rPr lang="en-US" dirty="0" err="1"/>
              <a:t>berkelompok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yang </a:t>
            </a:r>
            <a:r>
              <a:rPr lang="en-US" dirty="0" err="1"/>
              <a:t>berbeda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77003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11">
            <a:extLst>
              <a:ext uri="{FF2B5EF4-FFF2-40B4-BE49-F238E27FC236}">
                <a16:creationId xmlns:a16="http://schemas.microsoft.com/office/drawing/2014/main" id="{DBB3138B-5D80-B24B-B849-0A4990C2A5DA}"/>
              </a:ext>
            </a:extLst>
          </p:cNvPr>
          <p:cNvGrpSpPr/>
          <p:nvPr/>
        </p:nvGrpSpPr>
        <p:grpSpPr>
          <a:xfrm>
            <a:off x="6364058" y="107338"/>
            <a:ext cx="3775609" cy="5939184"/>
            <a:chOff x="1029811" y="3289810"/>
            <a:chExt cx="435471" cy="685013"/>
          </a:xfrm>
        </p:grpSpPr>
        <p:sp>
          <p:nvSpPr>
            <p:cNvPr id="70" name="Google Shape;1137;p46"/>
            <p:cNvSpPr/>
            <p:nvPr/>
          </p:nvSpPr>
          <p:spPr>
            <a:xfrm>
              <a:off x="1262806" y="3341370"/>
              <a:ext cx="109692" cy="93661"/>
            </a:xfrm>
            <a:custGeom>
              <a:avLst/>
              <a:gdLst/>
              <a:ahLst/>
              <a:cxnLst/>
              <a:rect l="l" t="t" r="r" b="b"/>
              <a:pathLst>
                <a:path w="1096922" h="936606" extrusionOk="0">
                  <a:moveTo>
                    <a:pt x="0" y="0"/>
                  </a:moveTo>
                  <a:lnTo>
                    <a:pt x="1096922" y="632895"/>
                  </a:lnTo>
                  <a:lnTo>
                    <a:pt x="1096922" y="93660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34;p46"/>
            <p:cNvSpPr/>
            <p:nvPr/>
          </p:nvSpPr>
          <p:spPr>
            <a:xfrm>
              <a:off x="1210074" y="3312647"/>
              <a:ext cx="60004" cy="257813"/>
            </a:xfrm>
            <a:custGeom>
              <a:avLst/>
              <a:gdLst/>
              <a:ahLst/>
              <a:cxnLst/>
              <a:rect l="l" t="t" r="r" b="b"/>
              <a:pathLst>
                <a:path w="600042" h="2578130" extrusionOk="0">
                  <a:moveTo>
                    <a:pt x="599390" y="1732788"/>
                  </a:moveTo>
                  <a:cubicBezTo>
                    <a:pt x="543891" y="1700784"/>
                    <a:pt x="504062" y="1700131"/>
                    <a:pt x="479904" y="1730176"/>
                  </a:cubicBezTo>
                  <a:cubicBezTo>
                    <a:pt x="455092" y="1760220"/>
                    <a:pt x="443339" y="1811165"/>
                    <a:pt x="443339" y="1882358"/>
                  </a:cubicBezTo>
                  <a:lnTo>
                    <a:pt x="443339" y="2267712"/>
                  </a:lnTo>
                  <a:cubicBezTo>
                    <a:pt x="443339" y="2340864"/>
                    <a:pt x="436810" y="2401606"/>
                    <a:pt x="423099" y="2449939"/>
                  </a:cubicBezTo>
                  <a:cubicBezTo>
                    <a:pt x="409387" y="2500231"/>
                    <a:pt x="386535" y="2535501"/>
                    <a:pt x="355194" y="2556401"/>
                  </a:cubicBezTo>
                  <a:cubicBezTo>
                    <a:pt x="324506" y="2577955"/>
                    <a:pt x="282719" y="2583180"/>
                    <a:pt x="229831" y="2573383"/>
                  </a:cubicBezTo>
                  <a:cubicBezTo>
                    <a:pt x="178250" y="2564239"/>
                    <a:pt x="113610" y="2536807"/>
                    <a:pt x="36564" y="2492393"/>
                  </a:cubicBezTo>
                  <a:lnTo>
                    <a:pt x="0" y="2470840"/>
                  </a:lnTo>
                  <a:lnTo>
                    <a:pt x="0" y="2167128"/>
                  </a:lnTo>
                  <a:lnTo>
                    <a:pt x="46358" y="2193907"/>
                  </a:lnTo>
                  <a:cubicBezTo>
                    <a:pt x="101857" y="2225911"/>
                    <a:pt x="138421" y="2229830"/>
                    <a:pt x="156703" y="2206970"/>
                  </a:cubicBezTo>
                  <a:cubicBezTo>
                    <a:pt x="176291" y="2184110"/>
                    <a:pt x="186085" y="2137084"/>
                    <a:pt x="186085" y="2065891"/>
                  </a:cubicBezTo>
                  <a:lnTo>
                    <a:pt x="186085" y="1726257"/>
                  </a:lnTo>
                  <a:cubicBezTo>
                    <a:pt x="186085" y="1637429"/>
                    <a:pt x="194573" y="1567543"/>
                    <a:pt x="212202" y="1516598"/>
                  </a:cubicBezTo>
                  <a:cubicBezTo>
                    <a:pt x="229178" y="1465000"/>
                    <a:pt x="263784" y="1432342"/>
                    <a:pt x="315365" y="1417973"/>
                  </a:cubicBezTo>
                  <a:cubicBezTo>
                    <a:pt x="263784" y="1344168"/>
                    <a:pt x="229178" y="1271016"/>
                    <a:pt x="212202" y="1199823"/>
                  </a:cubicBezTo>
                  <a:cubicBezTo>
                    <a:pt x="195226" y="1128631"/>
                    <a:pt x="186738" y="1048947"/>
                    <a:pt x="186738" y="960120"/>
                  </a:cubicBezTo>
                  <a:lnTo>
                    <a:pt x="186738" y="620486"/>
                  </a:lnTo>
                  <a:cubicBezTo>
                    <a:pt x="186738" y="549293"/>
                    <a:pt x="176944" y="490510"/>
                    <a:pt x="157356" y="445443"/>
                  </a:cubicBezTo>
                  <a:cubicBezTo>
                    <a:pt x="139074" y="401030"/>
                    <a:pt x="101857" y="362494"/>
                    <a:pt x="47011" y="330490"/>
                  </a:cubicBezTo>
                  <a:lnTo>
                    <a:pt x="653" y="303711"/>
                  </a:lnTo>
                  <a:lnTo>
                    <a:pt x="653" y="0"/>
                  </a:lnTo>
                  <a:lnTo>
                    <a:pt x="37217" y="21554"/>
                  </a:lnTo>
                  <a:cubicBezTo>
                    <a:pt x="114263" y="65967"/>
                    <a:pt x="178903" y="113647"/>
                    <a:pt x="230484" y="163939"/>
                  </a:cubicBezTo>
                  <a:cubicBezTo>
                    <a:pt x="283372" y="214884"/>
                    <a:pt x="325159" y="268442"/>
                    <a:pt x="355847" y="325918"/>
                  </a:cubicBezTo>
                  <a:cubicBezTo>
                    <a:pt x="387840" y="383395"/>
                    <a:pt x="410693" y="444790"/>
                    <a:pt x="423752" y="510758"/>
                  </a:cubicBezTo>
                  <a:cubicBezTo>
                    <a:pt x="437463" y="574766"/>
                    <a:pt x="443992" y="643346"/>
                    <a:pt x="443992" y="716498"/>
                  </a:cubicBezTo>
                  <a:lnTo>
                    <a:pt x="443992" y="1101852"/>
                  </a:lnTo>
                  <a:cubicBezTo>
                    <a:pt x="443992" y="1173045"/>
                    <a:pt x="456398" y="1238359"/>
                    <a:pt x="480557" y="1296489"/>
                  </a:cubicBezTo>
                  <a:cubicBezTo>
                    <a:pt x="505368" y="1354618"/>
                    <a:pt x="545197" y="1400338"/>
                    <a:pt x="600043" y="1431689"/>
                  </a:cubicBezTo>
                  <a:lnTo>
                    <a:pt x="599390" y="173278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9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35;p46"/>
            <p:cNvSpPr/>
            <p:nvPr/>
          </p:nvSpPr>
          <p:spPr>
            <a:xfrm>
              <a:off x="1130391" y="3289810"/>
              <a:ext cx="60004" cy="257967"/>
            </a:xfrm>
            <a:custGeom>
              <a:avLst/>
              <a:gdLst/>
              <a:ahLst/>
              <a:cxnLst/>
              <a:rect l="l" t="t" r="r" b="b"/>
              <a:pathLst>
                <a:path w="600042" h="2579665" extrusionOk="0">
                  <a:moveTo>
                    <a:pt x="0" y="845571"/>
                  </a:moveTo>
                  <a:cubicBezTo>
                    <a:pt x="55499" y="877575"/>
                    <a:pt x="95328" y="878228"/>
                    <a:pt x="119486" y="848184"/>
                  </a:cubicBezTo>
                  <a:cubicBezTo>
                    <a:pt x="144297" y="818139"/>
                    <a:pt x="156050" y="767194"/>
                    <a:pt x="156050" y="696001"/>
                  </a:cubicBezTo>
                  <a:lnTo>
                    <a:pt x="156050" y="310647"/>
                  </a:lnTo>
                  <a:cubicBezTo>
                    <a:pt x="156050" y="237495"/>
                    <a:pt x="162580" y="176753"/>
                    <a:pt x="176291" y="128420"/>
                  </a:cubicBezTo>
                  <a:cubicBezTo>
                    <a:pt x="190003" y="78128"/>
                    <a:pt x="212202" y="42858"/>
                    <a:pt x="242890" y="21305"/>
                  </a:cubicBezTo>
                  <a:cubicBezTo>
                    <a:pt x="274883" y="404"/>
                    <a:pt x="316671" y="-4821"/>
                    <a:pt x="368252" y="4323"/>
                  </a:cubicBezTo>
                  <a:cubicBezTo>
                    <a:pt x="421140" y="14120"/>
                    <a:pt x="486433" y="41552"/>
                    <a:pt x="563479" y="86619"/>
                  </a:cubicBezTo>
                  <a:lnTo>
                    <a:pt x="600043" y="108173"/>
                  </a:lnTo>
                  <a:lnTo>
                    <a:pt x="600043" y="411884"/>
                  </a:lnTo>
                  <a:lnTo>
                    <a:pt x="553685" y="385105"/>
                  </a:lnTo>
                  <a:cubicBezTo>
                    <a:pt x="498186" y="353101"/>
                    <a:pt x="460969" y="348529"/>
                    <a:pt x="441381" y="371389"/>
                  </a:cubicBezTo>
                  <a:cubicBezTo>
                    <a:pt x="423099" y="394902"/>
                    <a:pt x="413958" y="441929"/>
                    <a:pt x="413958" y="513774"/>
                  </a:cubicBezTo>
                  <a:lnTo>
                    <a:pt x="413958" y="853409"/>
                  </a:lnTo>
                  <a:cubicBezTo>
                    <a:pt x="413958" y="941583"/>
                    <a:pt x="405469" y="1012122"/>
                    <a:pt x="387840" y="1063068"/>
                  </a:cubicBezTo>
                  <a:cubicBezTo>
                    <a:pt x="370864" y="1114666"/>
                    <a:pt x="336259" y="1147323"/>
                    <a:pt x="284677" y="1161692"/>
                  </a:cubicBezTo>
                  <a:cubicBezTo>
                    <a:pt x="336259" y="1235497"/>
                    <a:pt x="370864" y="1308649"/>
                    <a:pt x="387840" y="1379842"/>
                  </a:cubicBezTo>
                  <a:cubicBezTo>
                    <a:pt x="404817" y="1451034"/>
                    <a:pt x="413305" y="1530718"/>
                    <a:pt x="413305" y="1619545"/>
                  </a:cubicBezTo>
                  <a:lnTo>
                    <a:pt x="413305" y="1959180"/>
                  </a:lnTo>
                  <a:cubicBezTo>
                    <a:pt x="413305" y="2030372"/>
                    <a:pt x="422446" y="2088502"/>
                    <a:pt x="440728" y="2133569"/>
                  </a:cubicBezTo>
                  <a:cubicBezTo>
                    <a:pt x="460316" y="2178636"/>
                    <a:pt x="497533" y="2217824"/>
                    <a:pt x="553032" y="2249175"/>
                  </a:cubicBezTo>
                  <a:lnTo>
                    <a:pt x="599390" y="2275954"/>
                  </a:lnTo>
                  <a:lnTo>
                    <a:pt x="599390" y="2579665"/>
                  </a:lnTo>
                  <a:lnTo>
                    <a:pt x="562826" y="2558112"/>
                  </a:lnTo>
                  <a:cubicBezTo>
                    <a:pt x="485780" y="2513698"/>
                    <a:pt x="420487" y="2465365"/>
                    <a:pt x="367600" y="2415073"/>
                  </a:cubicBezTo>
                  <a:cubicBezTo>
                    <a:pt x="316018" y="2364781"/>
                    <a:pt x="274231" y="2311224"/>
                    <a:pt x="242237" y="2253094"/>
                  </a:cubicBezTo>
                  <a:cubicBezTo>
                    <a:pt x="211549" y="2196271"/>
                    <a:pt x="189350" y="2134875"/>
                    <a:pt x="176291" y="2069561"/>
                  </a:cubicBezTo>
                  <a:cubicBezTo>
                    <a:pt x="162580" y="2005553"/>
                    <a:pt x="156050" y="1936973"/>
                    <a:pt x="156050" y="1863821"/>
                  </a:cubicBezTo>
                  <a:lnTo>
                    <a:pt x="156050" y="1478467"/>
                  </a:lnTo>
                  <a:cubicBezTo>
                    <a:pt x="156050" y="1407274"/>
                    <a:pt x="143645" y="1341960"/>
                    <a:pt x="119486" y="1283830"/>
                  </a:cubicBezTo>
                  <a:cubicBezTo>
                    <a:pt x="94675" y="1225700"/>
                    <a:pt x="54846" y="1179980"/>
                    <a:pt x="0" y="1148629"/>
                  </a:cubicBezTo>
                  <a:lnTo>
                    <a:pt x="0" y="84557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9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6;p46"/>
            <p:cNvSpPr/>
            <p:nvPr/>
          </p:nvSpPr>
          <p:spPr>
            <a:xfrm>
              <a:off x="1288586" y="3298188"/>
              <a:ext cx="137899" cy="410174"/>
            </a:xfrm>
            <a:custGeom>
              <a:avLst/>
              <a:gdLst/>
              <a:ahLst/>
              <a:cxnLst/>
              <a:rect l="l" t="t" r="r" b="b"/>
              <a:pathLst>
                <a:path w="1378987" h="4101736" extrusionOk="0">
                  <a:moveTo>
                    <a:pt x="653" y="0"/>
                  </a:moveTo>
                  <a:lnTo>
                    <a:pt x="1378988" y="796181"/>
                  </a:lnTo>
                  <a:lnTo>
                    <a:pt x="1378335" y="4101737"/>
                  </a:lnTo>
                  <a:lnTo>
                    <a:pt x="0" y="3306209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38;p46"/>
            <p:cNvSpPr/>
            <p:nvPr/>
          </p:nvSpPr>
          <p:spPr>
            <a:xfrm>
              <a:off x="1306554" y="3481600"/>
              <a:ext cx="103946" cy="151921"/>
            </a:xfrm>
            <a:custGeom>
              <a:avLst/>
              <a:gdLst/>
              <a:ahLst/>
              <a:cxnLst/>
              <a:rect l="l" t="t" r="r" b="b"/>
              <a:pathLst>
                <a:path w="1039464" h="1519210" extrusionOk="0">
                  <a:moveTo>
                    <a:pt x="0" y="0"/>
                  </a:moveTo>
                  <a:lnTo>
                    <a:pt x="1039465" y="600238"/>
                  </a:lnTo>
                  <a:lnTo>
                    <a:pt x="1039465" y="1519210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39;p46"/>
            <p:cNvSpPr/>
            <p:nvPr/>
          </p:nvSpPr>
          <p:spPr>
            <a:xfrm>
              <a:off x="1305512" y="3411322"/>
              <a:ext cx="105513" cy="71323"/>
            </a:xfrm>
            <a:custGeom>
              <a:avLst/>
              <a:gdLst/>
              <a:ahLst/>
              <a:cxnLst/>
              <a:rect l="l" t="t" r="r" b="b"/>
              <a:pathLst>
                <a:path w="1055134" h="713231" extrusionOk="0">
                  <a:moveTo>
                    <a:pt x="0" y="0"/>
                  </a:moveTo>
                  <a:lnTo>
                    <a:pt x="1055135" y="609382"/>
                  </a:lnTo>
                  <a:lnTo>
                    <a:pt x="1055135" y="713232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40;p46"/>
            <p:cNvSpPr/>
            <p:nvPr/>
          </p:nvSpPr>
          <p:spPr>
            <a:xfrm>
              <a:off x="1305512" y="3432165"/>
              <a:ext cx="91214" cy="63028"/>
            </a:xfrm>
            <a:custGeom>
              <a:avLst/>
              <a:gdLst/>
              <a:ahLst/>
              <a:cxnLst/>
              <a:rect l="l" t="t" r="r" b="b"/>
              <a:pathLst>
                <a:path w="912143" h="630282" extrusionOk="0">
                  <a:moveTo>
                    <a:pt x="0" y="0"/>
                  </a:moveTo>
                  <a:lnTo>
                    <a:pt x="912143" y="526433"/>
                  </a:lnTo>
                  <a:lnTo>
                    <a:pt x="912143" y="6302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41;p46"/>
            <p:cNvSpPr/>
            <p:nvPr/>
          </p:nvSpPr>
          <p:spPr>
            <a:xfrm>
              <a:off x="1305512" y="3452746"/>
              <a:ext cx="77437" cy="55060"/>
            </a:xfrm>
            <a:custGeom>
              <a:avLst/>
              <a:gdLst/>
              <a:ahLst/>
              <a:cxnLst/>
              <a:rect l="l" t="t" r="r" b="b"/>
              <a:pathLst>
                <a:path w="774374" h="550599" extrusionOk="0">
                  <a:moveTo>
                    <a:pt x="0" y="0"/>
                  </a:moveTo>
                  <a:lnTo>
                    <a:pt x="774375" y="446750"/>
                  </a:lnTo>
                  <a:lnTo>
                    <a:pt x="774375" y="550600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42;p46"/>
            <p:cNvSpPr/>
            <p:nvPr/>
          </p:nvSpPr>
          <p:spPr>
            <a:xfrm>
              <a:off x="1288586" y="3298188"/>
              <a:ext cx="137899" cy="123901"/>
            </a:xfrm>
            <a:custGeom>
              <a:avLst/>
              <a:gdLst/>
              <a:ahLst/>
              <a:cxnLst/>
              <a:rect l="l" t="t" r="r" b="b"/>
              <a:pathLst>
                <a:path w="1378987" h="1239012" extrusionOk="0">
                  <a:moveTo>
                    <a:pt x="653" y="0"/>
                  </a:moveTo>
                  <a:lnTo>
                    <a:pt x="1378988" y="796181"/>
                  </a:lnTo>
                  <a:lnTo>
                    <a:pt x="1378988" y="1239012"/>
                  </a:lnTo>
                  <a:lnTo>
                    <a:pt x="0" y="443484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43;p46"/>
            <p:cNvSpPr/>
            <p:nvPr/>
          </p:nvSpPr>
          <p:spPr>
            <a:xfrm>
              <a:off x="1305512" y="3322238"/>
              <a:ext cx="17499" cy="26289"/>
            </a:xfrm>
            <a:custGeom>
              <a:avLst/>
              <a:gdLst/>
              <a:ahLst/>
              <a:cxnLst/>
              <a:rect l="l" t="t" r="r" b="b"/>
              <a:pathLst>
                <a:path w="174985" h="262890" extrusionOk="0">
                  <a:moveTo>
                    <a:pt x="174985" y="182064"/>
                  </a:moveTo>
                  <a:cubicBezTo>
                    <a:pt x="174985" y="249338"/>
                    <a:pt x="135809" y="280689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44;p46"/>
            <p:cNvSpPr/>
            <p:nvPr/>
          </p:nvSpPr>
          <p:spPr>
            <a:xfrm>
              <a:off x="1040943" y="3399143"/>
              <a:ext cx="424339" cy="575680"/>
            </a:xfrm>
            <a:custGeom>
              <a:avLst/>
              <a:gdLst/>
              <a:ahLst/>
              <a:cxnLst/>
              <a:rect l="l" t="t" r="r" b="b"/>
              <a:pathLst>
                <a:path w="4243391" h="5756801" extrusionOk="0">
                  <a:moveTo>
                    <a:pt x="653" y="0"/>
                  </a:moveTo>
                  <a:lnTo>
                    <a:pt x="4243392" y="2449286"/>
                  </a:lnTo>
                  <a:lnTo>
                    <a:pt x="4242739" y="5756801"/>
                  </a:lnTo>
                  <a:lnTo>
                    <a:pt x="0" y="3307516"/>
                  </a:lnTo>
                  <a:lnTo>
                    <a:pt x="65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45;p46"/>
            <p:cNvSpPr/>
            <p:nvPr/>
          </p:nvSpPr>
          <p:spPr>
            <a:xfrm>
              <a:off x="1030854" y="3478697"/>
              <a:ext cx="109627" cy="93661"/>
            </a:xfrm>
            <a:custGeom>
              <a:avLst/>
              <a:gdLst/>
              <a:ahLst/>
              <a:cxnLst/>
              <a:rect l="l" t="t" r="r" b="b"/>
              <a:pathLst>
                <a:path w="1096269" h="936606" extrusionOk="0">
                  <a:moveTo>
                    <a:pt x="0" y="0"/>
                  </a:moveTo>
                  <a:lnTo>
                    <a:pt x="1096270" y="632895"/>
                  </a:lnTo>
                  <a:lnTo>
                    <a:pt x="1096270" y="936607"/>
                  </a:lnTo>
                  <a:lnTo>
                    <a:pt x="0" y="30436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46;p46"/>
            <p:cNvSpPr/>
            <p:nvPr/>
          </p:nvSpPr>
          <p:spPr>
            <a:xfrm>
              <a:off x="1069522" y="3563667"/>
              <a:ext cx="243412" cy="150941"/>
            </a:xfrm>
            <a:custGeom>
              <a:avLst/>
              <a:gdLst/>
              <a:ahLst/>
              <a:cxnLst/>
              <a:rect l="l" t="t" r="r" b="b"/>
              <a:pathLst>
                <a:path w="2434122" h="1509412" extrusionOk="0">
                  <a:moveTo>
                    <a:pt x="0" y="0"/>
                  </a:moveTo>
                  <a:lnTo>
                    <a:pt x="2434123" y="1405564"/>
                  </a:lnTo>
                  <a:lnTo>
                    <a:pt x="2434123" y="150941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47;p46"/>
            <p:cNvSpPr/>
            <p:nvPr/>
          </p:nvSpPr>
          <p:spPr>
            <a:xfrm>
              <a:off x="1069522" y="3584509"/>
              <a:ext cx="209982" cy="131608"/>
            </a:xfrm>
            <a:custGeom>
              <a:avLst/>
              <a:gdLst/>
              <a:ahLst/>
              <a:cxnLst/>
              <a:rect l="l" t="t" r="r" b="b"/>
              <a:pathLst>
                <a:path w="2099822" h="1316082" extrusionOk="0">
                  <a:moveTo>
                    <a:pt x="0" y="0"/>
                  </a:moveTo>
                  <a:lnTo>
                    <a:pt x="2099823" y="1212233"/>
                  </a:lnTo>
                  <a:lnTo>
                    <a:pt x="2099823" y="1316083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48;p46"/>
            <p:cNvSpPr/>
            <p:nvPr/>
          </p:nvSpPr>
          <p:spPr>
            <a:xfrm>
              <a:off x="1069522" y="3605156"/>
              <a:ext cx="178707" cy="113582"/>
            </a:xfrm>
            <a:custGeom>
              <a:avLst/>
              <a:gdLst/>
              <a:ahLst/>
              <a:cxnLst/>
              <a:rect l="l" t="t" r="r" b="b"/>
              <a:pathLst>
                <a:path w="1787069" h="1135815" extrusionOk="0">
                  <a:moveTo>
                    <a:pt x="0" y="0"/>
                  </a:moveTo>
                  <a:lnTo>
                    <a:pt x="1787069" y="1031966"/>
                  </a:lnTo>
                  <a:lnTo>
                    <a:pt x="1787069" y="1135815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49;p46"/>
            <p:cNvSpPr/>
            <p:nvPr/>
          </p:nvSpPr>
          <p:spPr>
            <a:xfrm>
              <a:off x="1233315" y="3736463"/>
              <a:ext cx="214030" cy="215472"/>
            </a:xfrm>
            <a:custGeom>
              <a:avLst/>
              <a:gdLst/>
              <a:ahLst/>
              <a:cxnLst/>
              <a:rect l="l" t="t" r="r" b="b"/>
              <a:pathLst>
                <a:path w="2140304" h="2154718" extrusionOk="0">
                  <a:moveTo>
                    <a:pt x="0" y="0"/>
                  </a:moveTo>
                  <a:lnTo>
                    <a:pt x="2140304" y="1235746"/>
                  </a:lnTo>
                  <a:lnTo>
                    <a:pt x="2140304" y="2154719"/>
                  </a:lnTo>
                  <a:lnTo>
                    <a:pt x="0" y="91897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50;p46"/>
            <p:cNvSpPr/>
            <p:nvPr/>
          </p:nvSpPr>
          <p:spPr>
            <a:xfrm>
              <a:off x="1249395" y="376388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51;p46"/>
            <p:cNvSpPr/>
            <p:nvPr/>
          </p:nvSpPr>
          <p:spPr>
            <a:xfrm>
              <a:off x="1288781" y="378811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52;p46"/>
            <p:cNvSpPr/>
            <p:nvPr/>
          </p:nvSpPr>
          <p:spPr>
            <a:xfrm>
              <a:off x="1328362" y="3810583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7" y="186146"/>
                  </a:lnTo>
                  <a:lnTo>
                    <a:pt x="322547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53;p46"/>
            <p:cNvSpPr/>
            <p:nvPr/>
          </p:nvSpPr>
          <p:spPr>
            <a:xfrm>
              <a:off x="1367943" y="3834487"/>
              <a:ext cx="32255" cy="48986"/>
            </a:xfrm>
            <a:custGeom>
              <a:avLst/>
              <a:gdLst/>
              <a:ahLst/>
              <a:cxnLst/>
              <a:rect l="l" t="t" r="r" b="b"/>
              <a:pathLst>
                <a:path w="322547" h="489857" extrusionOk="0">
                  <a:moveTo>
                    <a:pt x="0" y="0"/>
                  </a:moveTo>
                  <a:lnTo>
                    <a:pt x="322548" y="186146"/>
                  </a:lnTo>
                  <a:lnTo>
                    <a:pt x="322548" y="489857"/>
                  </a:lnTo>
                  <a:lnTo>
                    <a:pt x="0" y="3037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54;p46"/>
            <p:cNvSpPr/>
            <p:nvPr/>
          </p:nvSpPr>
          <p:spPr>
            <a:xfrm>
              <a:off x="1029811" y="3615447"/>
              <a:ext cx="178184" cy="194767"/>
            </a:xfrm>
            <a:custGeom>
              <a:avLst/>
              <a:gdLst/>
              <a:ahLst/>
              <a:cxnLst/>
              <a:rect l="l" t="t" r="r" b="b"/>
              <a:pathLst>
                <a:path w="1781845" h="1947672" extrusionOk="0">
                  <a:moveTo>
                    <a:pt x="0" y="0"/>
                  </a:moveTo>
                  <a:lnTo>
                    <a:pt x="1781846" y="1028700"/>
                  </a:lnTo>
                  <a:lnTo>
                    <a:pt x="1781846" y="1947672"/>
                  </a:lnTo>
                  <a:lnTo>
                    <a:pt x="0" y="91831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99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55;p46"/>
            <p:cNvSpPr/>
            <p:nvPr/>
          </p:nvSpPr>
          <p:spPr>
            <a:xfrm>
              <a:off x="1047713" y="3649251"/>
              <a:ext cx="141555" cy="92093"/>
            </a:xfrm>
            <a:custGeom>
              <a:avLst/>
              <a:gdLst/>
              <a:ahLst/>
              <a:cxnLst/>
              <a:rect l="l" t="t" r="r" b="b"/>
              <a:pathLst>
                <a:path w="1415552" h="920931" extrusionOk="0">
                  <a:moveTo>
                    <a:pt x="0" y="0"/>
                  </a:moveTo>
                  <a:lnTo>
                    <a:pt x="1415552" y="817082"/>
                  </a:lnTo>
                  <a:lnTo>
                    <a:pt x="1415552" y="920931"/>
                  </a:lnTo>
                  <a:lnTo>
                    <a:pt x="0" y="103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56;p46"/>
            <p:cNvSpPr/>
            <p:nvPr/>
          </p:nvSpPr>
          <p:spPr>
            <a:xfrm>
              <a:off x="1047713" y="3670093"/>
              <a:ext cx="113349" cy="75830"/>
            </a:xfrm>
            <a:custGeom>
              <a:avLst/>
              <a:gdLst/>
              <a:ahLst/>
              <a:cxnLst/>
              <a:rect l="l" t="t" r="r" b="b"/>
              <a:pathLst>
                <a:path w="1133486" h="758299" extrusionOk="0">
                  <a:moveTo>
                    <a:pt x="0" y="0"/>
                  </a:moveTo>
                  <a:lnTo>
                    <a:pt x="1133486" y="654449"/>
                  </a:lnTo>
                  <a:lnTo>
                    <a:pt x="1133486" y="758299"/>
                  </a:lnTo>
                  <a:lnTo>
                    <a:pt x="0" y="103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57;p46"/>
            <p:cNvSpPr/>
            <p:nvPr/>
          </p:nvSpPr>
          <p:spPr>
            <a:xfrm>
              <a:off x="1041008" y="3399143"/>
              <a:ext cx="423686" cy="289473"/>
            </a:xfrm>
            <a:custGeom>
              <a:avLst/>
              <a:gdLst/>
              <a:ahLst/>
              <a:cxnLst/>
              <a:rect l="l" t="t" r="r" b="b"/>
              <a:pathLst>
                <a:path w="4236862" h="2894729" extrusionOk="0">
                  <a:moveTo>
                    <a:pt x="0" y="0"/>
                  </a:moveTo>
                  <a:lnTo>
                    <a:pt x="4236863" y="2446673"/>
                  </a:lnTo>
                  <a:lnTo>
                    <a:pt x="4236863" y="2894729"/>
                  </a:lnTo>
                  <a:lnTo>
                    <a:pt x="0" y="448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58;p46"/>
            <p:cNvSpPr/>
            <p:nvPr/>
          </p:nvSpPr>
          <p:spPr>
            <a:xfrm>
              <a:off x="1069587" y="3429901"/>
              <a:ext cx="17499" cy="26289"/>
            </a:xfrm>
            <a:custGeom>
              <a:avLst/>
              <a:gdLst/>
              <a:ahLst/>
              <a:cxnLst/>
              <a:rect l="l" t="t" r="r" b="b"/>
              <a:pathLst>
                <a:path w="174985" h="262890" extrusionOk="0">
                  <a:moveTo>
                    <a:pt x="174985" y="182064"/>
                  </a:moveTo>
                  <a:cubicBezTo>
                    <a:pt x="174985" y="249338"/>
                    <a:pt x="135809" y="280688"/>
                    <a:pt x="87493" y="252603"/>
                  </a:cubicBezTo>
                  <a:cubicBezTo>
                    <a:pt x="39176" y="224518"/>
                    <a:pt x="0" y="148101"/>
                    <a:pt x="0" y="80827"/>
                  </a:cubicBezTo>
                  <a:cubicBezTo>
                    <a:pt x="0" y="13553"/>
                    <a:pt x="39176" y="-17798"/>
                    <a:pt x="87493" y="10287"/>
                  </a:cubicBezTo>
                  <a:cubicBezTo>
                    <a:pt x="135809" y="38373"/>
                    <a:pt x="174985" y="115443"/>
                    <a:pt x="174985" y="18206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27"/>
          <p:cNvSpPr/>
          <p:nvPr/>
        </p:nvSpPr>
        <p:spPr>
          <a:xfrm>
            <a:off x="2833156" y="433709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513850" y="1145865"/>
            <a:ext cx="239679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LINKED LIST</a:t>
            </a:r>
            <a:endParaRPr sz="3200"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836302" y="1687611"/>
            <a:ext cx="5560450" cy="888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Linked List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berkait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yang lain </a:t>
            </a:r>
            <a:r>
              <a:rPr lang="en-US" dirty="0" err="1"/>
              <a:t>melalui</a:t>
            </a:r>
            <a:r>
              <a:rPr lang="en-US" dirty="0"/>
              <a:t> pointer.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836301" y="1114986"/>
            <a:ext cx="84866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CFCC"/>
                </a:solidFill>
              </a:rPr>
              <a:t>07</a:t>
            </a:r>
            <a:endParaRPr dirty="0">
              <a:solidFill>
                <a:srgbClr val="00CFCC"/>
              </a:solidFill>
            </a:endParaRPr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-680293" y="275880"/>
            <a:ext cx="4590943" cy="8009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KAJIAN </a:t>
            </a:r>
            <a:r>
              <a:rPr lang="en" sz="4000" b="1" dirty="0">
                <a:solidFill>
                  <a:srgbClr val="00CFCC"/>
                </a:solidFill>
              </a:rPr>
              <a:t>TEORI</a:t>
            </a:r>
            <a:endParaRPr sz="4000" b="1" dirty="0">
              <a:solidFill>
                <a:srgbClr val="00CFCC"/>
              </a:solidFill>
            </a:endParaRPr>
          </a:p>
        </p:txBody>
      </p:sp>
      <p:sp>
        <p:nvSpPr>
          <p:cNvPr id="33" name="Google Shape;474;p27"/>
          <p:cNvSpPr txBox="1">
            <a:spLocks noGrp="1"/>
          </p:cNvSpPr>
          <p:nvPr>
            <p:ph type="ctrTitle"/>
          </p:nvPr>
        </p:nvSpPr>
        <p:spPr>
          <a:xfrm>
            <a:off x="2191401" y="2635571"/>
            <a:ext cx="27070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SORTING</a:t>
            </a:r>
            <a:endParaRPr sz="3200" dirty="0"/>
          </a:p>
        </p:txBody>
      </p:sp>
      <p:sp>
        <p:nvSpPr>
          <p:cNvPr id="34" name="Google Shape;476;p27"/>
          <p:cNvSpPr txBox="1">
            <a:spLocks/>
          </p:cNvSpPr>
          <p:nvPr/>
        </p:nvSpPr>
        <p:spPr>
          <a:xfrm>
            <a:off x="1513851" y="2576248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Share Tech"/>
              <a:buNone/>
              <a:defRPr sz="4800" b="0" i="0" u="none" strike="noStrike" cap="none">
                <a:solidFill>
                  <a:schemeClr val="accent2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rgbClr val="FF9973"/>
                </a:solidFill>
              </a:rPr>
              <a:t>08</a:t>
            </a:r>
          </a:p>
        </p:txBody>
      </p:sp>
      <p:sp>
        <p:nvSpPr>
          <p:cNvPr id="35" name="Google Shape;475;p27"/>
          <p:cNvSpPr txBox="1">
            <a:spLocks/>
          </p:cNvSpPr>
          <p:nvPr/>
        </p:nvSpPr>
        <p:spPr>
          <a:xfrm>
            <a:off x="1578329" y="3213371"/>
            <a:ext cx="5922900" cy="143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/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data, </a:t>
            </a:r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macam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: Ascending </a:t>
            </a:r>
            <a:r>
              <a:rPr lang="en-US" dirty="0" err="1"/>
              <a:t>dan</a:t>
            </a:r>
            <a:r>
              <a:rPr lang="en-US" dirty="0"/>
              <a:t> Descending (Z-A) </a:t>
            </a:r>
          </a:p>
          <a:p>
            <a:pPr marL="0" indent="0"/>
            <a:r>
              <a:rPr lang="en-US" dirty="0" err="1"/>
              <a:t>Metode</a:t>
            </a:r>
            <a:r>
              <a:rPr lang="en-US" dirty="0"/>
              <a:t> Sorting yang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Selection Sort. Selection Sort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pengurutan</a:t>
            </a:r>
            <a:r>
              <a:rPr lang="en-US" dirty="0"/>
              <a:t> yang </a:t>
            </a:r>
            <a:r>
              <a:rPr lang="en-US" dirty="0" err="1"/>
              <a:t>mengurutkan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terakhir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908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470238" y="1783120"/>
            <a:ext cx="4398455" cy="17017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FUNGSI YANG </a:t>
            </a:r>
            <a:r>
              <a:rPr lang="en" dirty="0">
                <a:solidFill>
                  <a:srgbClr val="FF9973"/>
                </a:solidFill>
              </a:rPr>
              <a:t>DITERAPKAN</a:t>
            </a:r>
            <a:r>
              <a:rPr lang="en" dirty="0"/>
              <a:t> DALAM </a:t>
            </a:r>
            <a:r>
              <a:rPr lang="en" dirty="0">
                <a:solidFill>
                  <a:schemeClr val="bg1"/>
                </a:solidFill>
              </a:rPr>
              <a:t>APLIKASI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08353" y="1486151"/>
            <a:ext cx="1085100" cy="1085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73"/>
              </a:solidFill>
            </a:endParaRPr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760378" y="1739801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295954" y="3681782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295428" y="3681782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90" idx="2"/>
          </p:cNvCxnSpPr>
          <p:nvPr/>
        </p:nvCxnSpPr>
        <p:spPr>
          <a:xfrm>
            <a:off x="6250878" y="2317601"/>
            <a:ext cx="25" cy="1426856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7041017" y="-844745"/>
            <a:ext cx="3569633" cy="5559504"/>
            <a:chOff x="1019213" y="3964719"/>
            <a:chExt cx="438896" cy="683556"/>
          </a:xfrm>
        </p:grpSpPr>
        <p:sp>
          <p:nvSpPr>
            <p:cNvPr id="10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FF997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46464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4437800" y="1180943"/>
            <a:ext cx="4214523" cy="2556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>
                <a:solidFill>
                  <a:srgbClr val="FF9973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FF9973"/>
                </a:solidFill>
                <a:latin typeface="Consolas" panose="020B0609020204030204" pitchFamily="49" charset="0"/>
              </a:rPr>
              <a:t>i</a:t>
            </a:r>
            <a:r>
              <a:rPr lang="en" dirty="0">
                <a:solidFill>
                  <a:srgbClr val="FF9973"/>
                </a:solidFill>
                <a:latin typeface="Consolas" panose="020B0609020204030204" pitchFamily="49" charset="0"/>
              </a:rPr>
              <a:t>ostream&gt;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input output</a:t>
            </a:r>
          </a:p>
          <a:p>
            <a:pPr marL="285750" indent="-285750"/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FF9973"/>
                </a:solidFill>
                <a:latin typeface="Consolas" panose="020B0609020204030204" pitchFamily="49" charset="0"/>
              </a:rPr>
              <a:t>fstream</a:t>
            </a:r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file</a:t>
            </a:r>
            <a:endParaRPr lang="en-GB" dirty="0">
              <a:latin typeface="Consolas" panose="020B0609020204030204" pitchFamily="49" charset="0"/>
            </a:endParaRPr>
          </a:p>
          <a:p>
            <a:pPr marL="285750" indent="-285750"/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FF9973"/>
                </a:solidFill>
                <a:latin typeface="Consolas" panose="020B0609020204030204" pitchFamily="49" charset="0"/>
              </a:rPr>
              <a:t>windows.h</a:t>
            </a:r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Sleep() agar program </a:t>
            </a:r>
            <a:r>
              <a:rPr lang="en-US" dirty="0" err="1"/>
              <a:t>ter</a:t>
            </a:r>
            <a:r>
              <a:rPr lang="en-US" dirty="0"/>
              <a:t>-pause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detik</a:t>
            </a:r>
            <a:r>
              <a:rPr lang="en-US" dirty="0"/>
              <a:t>.</a:t>
            </a:r>
            <a:endParaRPr lang="en-GB" dirty="0">
              <a:solidFill>
                <a:srgbClr val="FF9973"/>
              </a:solidFill>
              <a:latin typeface="Consolas" panose="020B0609020204030204" pitchFamily="49" charset="0"/>
            </a:endParaRPr>
          </a:p>
          <a:p>
            <a:pPr marL="285750" indent="-285750"/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FF9973"/>
                </a:solidFill>
                <a:latin typeface="Consolas" panose="020B0609020204030204" pitchFamily="49" charset="0"/>
              </a:rPr>
              <a:t>conio.h</a:t>
            </a:r>
            <a:r>
              <a:rPr lang="en-GB" dirty="0">
                <a:solidFill>
                  <a:srgbClr val="FF9973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22860" y="706470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HEADER</a:t>
            </a:r>
            <a:endParaRPr sz="4000"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782486" y="-476250"/>
            <a:ext cx="2788775" cy="2920197"/>
            <a:chOff x="4987800" y="-64350"/>
            <a:chExt cx="3035237" cy="2920197"/>
          </a:xfrm>
        </p:grpSpPr>
        <p:sp>
          <p:nvSpPr>
            <p:cNvPr id="529" name="Google Shape;529;p28"/>
            <p:cNvSpPr/>
            <p:nvPr/>
          </p:nvSpPr>
          <p:spPr>
            <a:xfrm>
              <a:off x="5529287" y="2850572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0805" y="1222626"/>
            <a:ext cx="4092195" cy="2650732"/>
            <a:chOff x="565079" y="1222626"/>
            <a:chExt cx="3946123" cy="2650732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07" t="14087" r="3801" b="12322"/>
            <a:stretch/>
          </p:blipFill>
          <p:spPr>
            <a:xfrm>
              <a:off x="3021450" y="1243174"/>
              <a:ext cx="1489752" cy="261991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9" t="13415" r="60225" b="12127"/>
            <a:stretch/>
          </p:blipFill>
          <p:spPr>
            <a:xfrm>
              <a:off x="565079" y="1222626"/>
              <a:ext cx="3175348" cy="2650732"/>
            </a:xfrm>
            <a:prstGeom prst="rect">
              <a:avLst/>
            </a:prstGeom>
          </p:spPr>
        </p:pic>
      </p:grpSp>
      <p:grpSp>
        <p:nvGrpSpPr>
          <p:cNvPr id="508" name="Google Shape;508;p28"/>
          <p:cNvGrpSpPr/>
          <p:nvPr/>
        </p:nvGrpSpPr>
        <p:grpSpPr>
          <a:xfrm>
            <a:off x="246701" y="1284270"/>
            <a:ext cx="4118078" cy="2465797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699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498</Words>
  <Application>Microsoft Office PowerPoint</Application>
  <PresentationFormat>On-screen Show (16:9)</PresentationFormat>
  <Paragraphs>68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Livvic Light</vt:lpstr>
      <vt:lpstr>Consolas</vt:lpstr>
      <vt:lpstr>Advent Pro SemiBold</vt:lpstr>
      <vt:lpstr>Nunito Light</vt:lpstr>
      <vt:lpstr>Fira Sans Extra Condensed Medium</vt:lpstr>
      <vt:lpstr>Maven Pro</vt:lpstr>
      <vt:lpstr>Arial</vt:lpstr>
      <vt:lpstr>Share Tech</vt:lpstr>
      <vt:lpstr>Data Science Consulting by Slidesgo</vt:lpstr>
      <vt:lpstr>APLIKASI PENGOLAHAN  DATABASE MINIMARKET</vt:lpstr>
      <vt:lpstr>NAMA ANGGOTA KELOMPOK : </vt:lpstr>
      <vt:lpstr>KAJIAN TEORI</vt:lpstr>
      <vt:lpstr>PEMILIHAN (IF ELSE]</vt:lpstr>
      <vt:lpstr>FUNGSI</vt:lpstr>
      <vt:lpstr>POINTER</vt:lpstr>
      <vt:lpstr>LINKED LIST</vt:lpstr>
      <vt:lpstr>FUNGSI YANG DITERAPKAN DALAM APLIKASI</vt:lpstr>
      <vt:lpstr>HEADER</vt:lpstr>
      <vt:lpstr>STRUCT LOGIN DAN MARKET</vt:lpstr>
      <vt:lpstr>FUNGSI PADA FITUR LOGIN</vt:lpstr>
      <vt:lpstr>FUNGSI KAPITAL</vt:lpstr>
      <vt:lpstr>FUNGSI EKSTRA DAN LOADING</vt:lpstr>
      <vt:lpstr>FUNGSI ADD DAN DELETE</vt:lpstr>
      <vt:lpstr>FUNGSI SEARCH</vt:lpstr>
      <vt:lpstr>FUNGSI TAMBAH &amp; KURANGI STOK</vt:lpstr>
      <vt:lpstr>FUNGSI SORTING</vt:lpstr>
      <vt:lpstr>FUNGSI CETAK</vt:lpstr>
      <vt:lpstr>INTERFACE</vt:lpstr>
      <vt:lpstr>CONTOH  RUNNING PROGRAM</vt:lpstr>
      <vt:lpstr>PowerPoint Presentation</vt:lpstr>
      <vt:lpstr>TERIMA 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PENGOLAHAN  DATABASE MINIMARKET</dc:title>
  <dc:creator>by-God.EX</dc:creator>
  <cp:lastModifiedBy>ant</cp:lastModifiedBy>
  <cp:revision>26</cp:revision>
  <dcterms:modified xsi:type="dcterms:W3CDTF">2022-05-29T10:06:36Z</dcterms:modified>
</cp:coreProperties>
</file>